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DDF1A9-4920-4EB0-9005-73510A613A3C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D14E7A-D19A-4C51-AAC7-99C5C946E65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Прогрессии</a:t>
            </a:r>
            <a:br>
              <a:rPr lang="ru-RU" dirty="0" smtClean="0"/>
            </a:br>
            <a:r>
              <a:rPr lang="ru-RU" dirty="0" smtClean="0"/>
              <a:t>Задания из </a:t>
            </a:r>
            <a:r>
              <a:rPr lang="ru-RU" dirty="0" err="1" smtClean="0"/>
              <a:t>КИМов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64331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9 класс</a:t>
            </a:r>
          </a:p>
          <a:p>
            <a:pPr algn="ctr"/>
            <a:r>
              <a:rPr lang="ru-RU" sz="3600" b="1" dirty="0" smtClean="0"/>
              <a:t>2015 г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 В </a:t>
            </a:r>
            <a:r>
              <a:rPr lang="ru-RU" dirty="0" smtClean="0"/>
              <a:t>последовательности чисел первое число равно 6, а каждое </a:t>
            </a:r>
            <a:r>
              <a:rPr lang="ru-RU" dirty="0" smtClean="0"/>
              <a:t>следующее   больше </a:t>
            </a:r>
            <a:r>
              <a:rPr lang="ru-RU" dirty="0" smtClean="0"/>
              <a:t>предыдущего на 4. Найдите пятнадцатое число.</a:t>
            </a:r>
          </a:p>
          <a:p>
            <a:r>
              <a:rPr lang="ru-RU" dirty="0" smtClean="0"/>
              <a:t>Ответ: </a:t>
            </a:r>
            <a:r>
              <a:rPr lang="ru-RU" dirty="0" smtClean="0"/>
              <a:t>     62</a:t>
            </a:r>
          </a:p>
          <a:p>
            <a:r>
              <a:rPr lang="ru-RU" b="1" dirty="0" smtClean="0"/>
              <a:t>Решение: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=6,  </a:t>
            </a:r>
            <a:r>
              <a:rPr lang="en-US" dirty="0" smtClean="0"/>
              <a:t>d</a:t>
            </a:r>
            <a:r>
              <a:rPr lang="ru-RU" dirty="0" smtClean="0"/>
              <a:t>= </a:t>
            </a:r>
            <a:r>
              <a:rPr lang="ru-RU" dirty="0" smtClean="0"/>
              <a:t>4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а</a:t>
            </a:r>
            <a:r>
              <a:rPr lang="ru-RU" baseline="-25000" dirty="0" smtClean="0"/>
              <a:t>15</a:t>
            </a:r>
            <a:r>
              <a:rPr lang="ru-RU" dirty="0" smtClean="0"/>
              <a:t>=а</a:t>
            </a:r>
            <a:r>
              <a:rPr lang="ru-RU" baseline="-25000" dirty="0" smtClean="0"/>
              <a:t>1</a:t>
            </a:r>
            <a:r>
              <a:rPr lang="ru-RU" dirty="0" smtClean="0"/>
              <a:t>+14</a:t>
            </a:r>
            <a:r>
              <a:rPr lang="en-US" dirty="0" smtClean="0"/>
              <a:t>d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а</a:t>
            </a:r>
            <a:r>
              <a:rPr lang="ru-RU" baseline="-25000" dirty="0" smtClean="0"/>
              <a:t>15</a:t>
            </a:r>
            <a:r>
              <a:rPr lang="ru-RU" dirty="0" smtClean="0"/>
              <a:t>=6+14*4=6+56=62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первом ряду кинозала 35 мест, а в каждом следующем на 1 больше, чем в предыдущем. Сколько мест в восьмом ряду?</a:t>
            </a:r>
          </a:p>
          <a:p>
            <a:endParaRPr lang="ru-RU" dirty="0" smtClean="0"/>
          </a:p>
          <a:p>
            <a:r>
              <a:rPr lang="ru-RU" b="1" dirty="0" smtClean="0"/>
              <a:t>Решение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а</a:t>
            </a:r>
            <a:r>
              <a:rPr lang="ru-RU" baseline="-25000" dirty="0" smtClean="0"/>
              <a:t>8</a:t>
            </a:r>
            <a:r>
              <a:rPr lang="ru-RU" dirty="0" smtClean="0"/>
              <a:t>=а</a:t>
            </a:r>
            <a:r>
              <a:rPr lang="ru-RU" baseline="-25000" dirty="0" smtClean="0"/>
              <a:t>1</a:t>
            </a:r>
            <a:r>
              <a:rPr lang="ru-RU" dirty="0" smtClean="0"/>
              <a:t>+7</a:t>
            </a:r>
            <a:r>
              <a:rPr lang="en-US" dirty="0" smtClean="0"/>
              <a:t>d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а</a:t>
            </a:r>
            <a:r>
              <a:rPr lang="ru-RU" baseline="-25000" dirty="0" smtClean="0"/>
              <a:t>8</a:t>
            </a:r>
            <a:r>
              <a:rPr lang="ru-RU" dirty="0" smtClean="0"/>
              <a:t> =35+7*1=42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Выписано несколько последовательных членов арифметической прогрессии: -39,  -30,  -21,  …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Найдите первый положительный член этой прогрессии.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Выписано несколько последовательных членов арифметической прогрессии:  24,  20,  …,  …,  8,  …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Найдите неизвестные члены прогрессии.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арифметической прогрессии первый член равен 3, а третий  равен 7. Найдите разность между 61 и 32 членом этой </a:t>
            </a:r>
            <a:r>
              <a:rPr lang="ru-RU" smtClean="0"/>
              <a:t>арифметической прогрессии.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158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Прогрессии Задания из КИМов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Прогрессии Задания из КИМов</dc:title>
  <dc:creator>Admin</dc:creator>
  <cp:lastModifiedBy>Admin</cp:lastModifiedBy>
  <cp:revision>17</cp:revision>
  <dcterms:created xsi:type="dcterms:W3CDTF">2015-02-01T10:16:49Z</dcterms:created>
  <dcterms:modified xsi:type="dcterms:W3CDTF">2015-02-01T11:42:18Z</dcterms:modified>
</cp:coreProperties>
</file>