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15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B2585-4023-43C2-BFE1-5EF494FA3D02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DC320F-EEC3-4492-ACDF-FC5A1F8EF8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Public\Videos\Sample%20Videos\Wildlife.wmv" TargetMode="External"/><Relationship Id="rId1" Type="http://schemas.openxmlformats.org/officeDocument/2006/relationships/audio" Target="file:///C:\Users\User\Desktop\&#1055;&#1077;&#1089;&#1077;&#1085;&#1082;&#1072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75000"/>
              </a:schemeClr>
            </a:gs>
            <a:gs pos="0">
              <a:schemeClr val="accent1">
                <a:lumMod val="60000"/>
                <a:lumOff val="40000"/>
              </a:schemeClr>
            </a:gs>
            <a:gs pos="0">
              <a:schemeClr val="accent2">
                <a:lumMod val="60000"/>
                <a:lumOff val="40000"/>
              </a:schemeClr>
            </a:gs>
            <a:gs pos="1000">
              <a:schemeClr val="bg2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8800" dirty="0">
                <a:solidFill>
                  <a:srgbClr val="4115BD"/>
                </a:solidFill>
              </a:rPr>
              <a:t>Времена 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Зимушка-Зима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0298" y="5214950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Автор:</a:t>
            </a:r>
          </a:p>
          <a:p>
            <a:r>
              <a:rPr lang="ru-RU" dirty="0">
                <a:solidFill>
                  <a:srgbClr val="002060"/>
                </a:solidFill>
              </a:rPr>
              <a:t>Коптяева Людмила Васильевна</a:t>
            </a:r>
          </a:p>
          <a:p>
            <a:r>
              <a:rPr lang="ru-RU" dirty="0">
                <a:solidFill>
                  <a:srgbClr val="002060"/>
                </a:solidFill>
              </a:rPr>
              <a:t>воспитатель  МБДОУ  Детский сад №119 «</a:t>
            </a:r>
            <a:r>
              <a:rPr lang="ru-RU" dirty="0" err="1">
                <a:solidFill>
                  <a:srgbClr val="002060"/>
                </a:solidFill>
              </a:rPr>
              <a:t>Поморочка</a:t>
            </a:r>
            <a:r>
              <a:rPr lang="ru-RU" dirty="0">
                <a:solidFill>
                  <a:srgbClr val="002060"/>
                </a:solidFill>
              </a:rPr>
              <a:t>»</a:t>
            </a:r>
          </a:p>
          <a:p>
            <a:r>
              <a:rPr lang="ru-RU" dirty="0">
                <a:solidFill>
                  <a:srgbClr val="002060"/>
                </a:solidFill>
              </a:rPr>
              <a:t>г. Архангельск, 2017 г.</a:t>
            </a:r>
          </a:p>
        </p:txBody>
      </p:sp>
      <p:pic>
        <p:nvPicPr>
          <p:cNvPr id="6" name="Рисунок 5" descr="Шарж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4071942"/>
            <a:ext cx="1786984" cy="25187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Декабрь</a:t>
            </a:r>
          </a:p>
        </p:txBody>
      </p:sp>
      <p:sp>
        <p:nvSpPr>
          <p:cNvPr id="3" name="Солнце 2"/>
          <p:cNvSpPr/>
          <p:nvPr/>
        </p:nvSpPr>
        <p:spPr>
          <a:xfrm>
            <a:off x="642910" y="2500306"/>
            <a:ext cx="2214578" cy="2000264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500430" y="1571612"/>
            <a:ext cx="2500330" cy="162878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>
            <a:off x="6929454" y="2857496"/>
            <a:ext cx="1314456" cy="1771656"/>
          </a:xfrm>
          <a:prstGeom prst="mo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4929198"/>
            <a:ext cx="31432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"Зато зимы порой холодной</a:t>
            </a:r>
            <a:br>
              <a:rPr lang="ru-RU" dirty="0"/>
            </a:br>
            <a:r>
              <a:rPr lang="ru-RU" dirty="0"/>
              <a:t>Езда приятна и легка.</a:t>
            </a:r>
            <a:br>
              <a:rPr lang="ru-RU" dirty="0"/>
            </a:br>
            <a:r>
              <a:rPr lang="ru-RU" dirty="0"/>
              <a:t>Как стих без мысли в песне модной,</a:t>
            </a:r>
            <a:br>
              <a:rPr lang="ru-RU" dirty="0"/>
            </a:br>
            <a:r>
              <a:rPr lang="ru-RU" dirty="0"/>
              <a:t>Дорога зимняя гладка".</a:t>
            </a:r>
            <a:br>
              <a:rPr lang="ru-RU" dirty="0"/>
            </a:br>
            <a:r>
              <a:rPr lang="ru-RU" dirty="0"/>
              <a:t>А.С.Пушкин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3443117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"Снежинки — это небесные саламандры".</a:t>
            </a:r>
          </a:p>
          <a:p>
            <a:endParaRPr lang="ru-RU" dirty="0"/>
          </a:p>
          <a:p>
            <a:r>
              <a:rPr lang="ru-RU" dirty="0"/>
              <a:t> М.И.Цветаева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4929198"/>
            <a:ext cx="34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Можно любить зиму и нести в себе тепло, можно предпочитать лето, оставаясь осколком льда".</a:t>
            </a:r>
          </a:p>
          <a:p>
            <a:endParaRPr lang="ru-RU" dirty="0"/>
          </a:p>
          <a:p>
            <a:r>
              <a:rPr lang="ru-RU" dirty="0"/>
              <a:t> С.Лукьяненко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820242B-8E0D-4786-8B7A-3FDF6CCB44A0}"/>
              </a:ext>
            </a:extLst>
          </p:cNvPr>
          <p:cNvSpPr txBox="1"/>
          <p:nvPr/>
        </p:nvSpPr>
        <p:spPr>
          <a:xfrm>
            <a:off x="3059832" y="836712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Январь</a:t>
            </a:r>
          </a:p>
        </p:txBody>
      </p:sp>
      <p:pic>
        <p:nvPicPr>
          <p:cNvPr id="3" name="Рисунок 2" descr="Чебураш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428868"/>
            <a:ext cx="3719593" cy="3429000"/>
          </a:xfrm>
          <a:prstGeom prst="rect">
            <a:avLst/>
          </a:prstGeom>
        </p:spPr>
      </p:pic>
      <p:pic>
        <p:nvPicPr>
          <p:cNvPr id="4" name="Песе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28596" y="5500702"/>
            <a:ext cx="304800" cy="304800"/>
          </a:xfrm>
          <a:prstGeom prst="rect">
            <a:avLst/>
          </a:prstGeom>
        </p:spPr>
      </p:pic>
      <p:pic>
        <p:nvPicPr>
          <p:cNvPr id="5" name="Wildlife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000496" y="2571744"/>
            <a:ext cx="4857784" cy="31432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111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59</Words>
  <Application>Microsoft Office PowerPoint</Application>
  <PresentationFormat>Экран (4:3)</PresentationFormat>
  <Paragraphs>15</Paragraphs>
  <Slides>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Времена  года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 года</dc:title>
  <dc:creator>User</dc:creator>
  <cp:lastModifiedBy>User</cp:lastModifiedBy>
  <cp:revision>9</cp:revision>
  <dcterms:created xsi:type="dcterms:W3CDTF">2017-12-16T12:20:55Z</dcterms:created>
  <dcterms:modified xsi:type="dcterms:W3CDTF">2017-12-16T13:48:21Z</dcterms:modified>
</cp:coreProperties>
</file>