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4" r:id="rId2"/>
    <p:sldId id="258" r:id="rId3"/>
    <p:sldId id="256" r:id="rId4"/>
    <p:sldId id="261" r:id="rId5"/>
    <p:sldId id="257" r:id="rId6"/>
    <p:sldId id="259" r:id="rId7"/>
    <p:sldId id="260" r:id="rId8"/>
    <p:sldId id="262" r:id="rId9"/>
    <p:sldId id="263" r:id="rId10"/>
    <p:sldId id="264" r:id="rId11"/>
    <p:sldId id="266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6" r:id="rId61"/>
    <p:sldId id="315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0F0-451E-498F-B92C-54EC0D40F94B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075-48ED-495C-BA63-0D808712B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0F0-451E-498F-B92C-54EC0D40F94B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075-48ED-495C-BA63-0D808712B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0F0-451E-498F-B92C-54EC0D40F94B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075-48ED-495C-BA63-0D808712B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0F0-451E-498F-B92C-54EC0D40F94B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075-48ED-495C-BA63-0D808712B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0F0-451E-498F-B92C-54EC0D40F94B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075-48ED-495C-BA63-0D808712B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0F0-451E-498F-B92C-54EC0D40F94B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075-48ED-495C-BA63-0D808712B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0F0-451E-498F-B92C-54EC0D40F94B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075-48ED-495C-BA63-0D808712B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0F0-451E-498F-B92C-54EC0D40F94B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075-48ED-495C-BA63-0D808712B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0F0-451E-498F-B92C-54EC0D40F94B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075-48ED-495C-BA63-0D808712B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0F0-451E-498F-B92C-54EC0D40F94B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075-48ED-495C-BA63-0D808712B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D0F0-451E-498F-B92C-54EC0D40F94B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075-48ED-495C-BA63-0D808712B378}" type="slidenum">
              <a:rPr lang="ru-RU" smtClean="0"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3A63D0F0-451E-498F-B92C-54EC0D40F94B}" type="datetimeFigureOut">
              <a:rPr lang="ru-RU" smtClean="0"/>
              <a:t>13.03.2014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D710C075-48ED-495C-BA63-0D808712B378}" type="slidenum">
              <a:rPr lang="ru-RU" smtClean="0"/>
              <a:t>‹#›</a:t>
            </a:fld>
            <a:endParaRPr lang="ru-RU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Анна\Рабочий стол\8 марта\1111\img_p37b6dmt1ro68w6bwl_11015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08" y="188640"/>
            <a:ext cx="9114881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188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Анна\Рабочий стол\8 марта\1111\8mar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777" y="0"/>
            <a:ext cx="94977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008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Анна\Рабочий стол\8 марта\1111\8marta_11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4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466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Анна\Рабочий стол\8 марта\1111\8marta_2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37172"/>
            <a:ext cx="4680520" cy="690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44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Анна\Рабочий стол\8 марта\1111\31c26378326c0682adf349319711feb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45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Анна\Рабочий стол\8 марта\1111\56d43e8b17a43fa01f6e33ed935f6f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9533"/>
            <a:ext cx="5828962" cy="67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89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Анна\Рабочий стол\8 марта\1111\1675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6984776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4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Анна\Рабочий стол\8 марта\1111\32608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38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10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Анна\Рабочий стол\8 марта\1111\1094004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63258"/>
            <a:ext cx="8892480" cy="693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24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Анна\Рабочий стол\8 марта\1111\3435811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4896544" cy="686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435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Анна\Рабочий стол\8 марта\1111\5753269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50" y="332656"/>
            <a:ext cx="9210686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672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нна\Рабочий стол\8 марта\1111\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9" y="332656"/>
            <a:ext cx="9167686" cy="609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98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Анна\Рабочий стол\8 марта\1111\641843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52" y="692696"/>
            <a:ext cx="9186320" cy="555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790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Анна\Рабочий стол\8 марта\1111\6485663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880"/>
            <a:ext cx="7632848" cy="684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92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Анна\Рабочий стол\8 марта\1111\71462772_Provozhay_zimuvstrechay_vesnu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45"/>
            <a:ext cx="9108607" cy="683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32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Анна\Рабочий стол\8 марта\1111\84462647_3330929_126811006870828e2518d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6" y="116632"/>
            <a:ext cx="9256489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79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Анна\Рабочий стол\8 марта\1111\86141266_A1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-243408"/>
            <a:ext cx="7632848" cy="736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Анна\Рабочий стол\8 марта\1111\8649794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93762" cy="481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18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Анна\Рабочий стол\8 марта\1111\9610537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" y="15755"/>
            <a:ext cx="9146340" cy="685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32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Анна\Рабочий стол\8 марта\1111\97863641_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11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Анна\Рабочий стол\8 марта\1111\110095747_3286968_8_marta_saky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6542"/>
            <a:ext cx="9324528" cy="688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707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Анна\Рабочий стол\8 марта\1111\15874799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81869" cy="689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00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нна\Рабочий стол\8 марта\1111\0_98a08_931b83ca_orig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11" y="-171402"/>
            <a:ext cx="9144000" cy="719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94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Анна\Рабочий стол\8 марта\1111\45429508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563" y="22258"/>
            <a:ext cx="9306084" cy="683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27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Анна\Рабочий стол\8 марта\1111\62381840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"/>
            <a:ext cx="8964488" cy="684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435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Анна\Рабочий стол\8 марта\1111\62856261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0" y="26938"/>
            <a:ext cx="9129959" cy="684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203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Анна\Рабочий стол\8 марта\1111\65188682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6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321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Анна\Рабочий стол\8 марта\1111\80280567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663464" cy="66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216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Анна\Рабочий стол\8 марта\1111\1209727499flover_001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416824" cy="682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624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Анна\Рабочий стол\8 марта\1111\133113768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4664"/>
            <a:ext cx="9233794" cy="613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36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Анна\Рабочий стол\8 марта\1111\8950804728083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432"/>
            <a:ext cx="5832648" cy="688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73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Анна\Рабочий стол\8 марта\1111\3507953509688377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35" y="-24402"/>
            <a:ext cx="9176535" cy="688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764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Анна\Рабочий стол\8 марта\1111\46572292363271116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79708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251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Анна\Рабочий стол\8 марта\1111\8 mar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6"/>
            <a:ext cx="9167402" cy="68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03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Анна\Рабочий стол\8 марта\1111\71974817896261811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8" y="476672"/>
            <a:ext cx="9084640" cy="605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04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Анна\Рабочий стол\8 марта\1111\aleksandr_chusovitin_-_mame_8_mart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006" y="332656"/>
            <a:ext cx="9267006" cy="617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923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Анна\Рабочий стол\8 марта\1111\bestgif.narod.ru_2117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2" y="0"/>
            <a:ext cx="9159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49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Анна\Рабочий стол\8 марта\1111\bestgif.narod.ru_2127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217"/>
            <a:ext cx="7704856" cy="688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36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Анна\Рабочий стол\8 марта\1111\buket-cvetov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704856" cy="681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83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Анна\Рабочий стол\8 марта\1111\c_prazdnikom_vesni_545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2656"/>
            <a:ext cx="9229497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218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Анна\Рабочий стол\8 марта\1111\cvety_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12059"/>
            <a:ext cx="7416824" cy="682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69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Анна\Рабочий стол\8 марта\1111\f_2099118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1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Анна\Рабочий стол\8 марта\1111\huge.jpe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5879"/>
            <a:ext cx="6336704" cy="667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93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Анна\Рабочий стол\8 марта\1111\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240"/>
            <a:ext cx="6840760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92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нна\Рабочий стол\8 марта\1111\0_a4527_e6b61f68_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72" y="404664"/>
            <a:ext cx="9183272" cy="573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911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Анна\Рабочий стол\8 марта\1111\International_Womens_Day_March_8_014558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475"/>
            <a:ext cx="8532440" cy="682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366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Анна\Рабочий стол\8 марта\1111\kartinki-cvety-bukety-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21" y="6270"/>
            <a:ext cx="9415603" cy="685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48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Анна\Рабочий стол\8 марта\1111\nezhnye-cvet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39"/>
            <a:ext cx="9284271" cy="658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47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Анна\Рабочий стол\8 марта\1111\odf392oo95982c7701743ad85655dfd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1"/>
            <a:ext cx="7128792" cy="690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421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Анна\Рабочий стол\8 марта\1111\origina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2" y="476672"/>
            <a:ext cx="9247956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66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Анна\Рабочий стол\8 марта\1111\otkritki8marta-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7733998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6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Анна\Рабочий стол\8 марта\1111\palermo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"/>
            <a:ext cx="8663451" cy="693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484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Анна\Рабочий стол\8 марта\1111\pomi infloriti felicitare animata 1 marti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8" y="0"/>
            <a:ext cx="91196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88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Анна\Рабочий стол\8 марта\1111\pozdravlyaem-s-8-mar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53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Анна\Рабочий стол\8 марта\1111\ros03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98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Анна\Рабочий стол\8 марта\1111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204578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13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nts and Settings\Анна\Рабочий стол\8 марта\1111\анимация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16739"/>
            <a:ext cx="7776864" cy="683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72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Documents and Settings\Анна\Рабочий стол\8 марта\1111\thumb_KHJ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28" y="620688"/>
            <a:ext cx="918791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727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Анна\Рабочий стол\8 марта\1111\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8064896" cy="692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753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Анна\Рабочий стол\8 марта\1111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88" y="-35299"/>
            <a:ext cx="9163488" cy="698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87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Анна\Рабочий стол\8 марта\1111\8_.03_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89096"/>
            <a:ext cx="5009636" cy="721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90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TC102455610[[fn=Осень]]</Template>
  <TotalTime>125</TotalTime>
  <Words>0</Words>
  <Application>Microsoft Office PowerPoint</Application>
  <PresentationFormat>Экран (4:3)</PresentationFormat>
  <Paragraphs>0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Autumn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МБОУ СОШ7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Марченко</dc:creator>
  <cp:lastModifiedBy>Марченко</cp:lastModifiedBy>
  <cp:revision>6</cp:revision>
  <dcterms:created xsi:type="dcterms:W3CDTF">2014-03-13T06:22:36Z</dcterms:created>
  <dcterms:modified xsi:type="dcterms:W3CDTF">2014-03-13T09:07:42Z</dcterms:modified>
</cp:coreProperties>
</file>