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41E61"/>
    <a:srgbClr val="B953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306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slide" Target="slid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openxmlformats.org/officeDocument/2006/relationships/slide" Target="slide7.xml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6" Type="http://schemas.openxmlformats.org/officeDocument/2006/relationships/image" Target="../media/image2.gif"/><Relationship Id="rId5" Type="http://schemas.openxmlformats.org/officeDocument/2006/relationships/slide" Target="slide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2.gif"/><Relationship Id="rId4" Type="http://schemas.openxmlformats.org/officeDocument/2006/relationships/image" Target="../media/image9.jpeg"/><Relationship Id="rId9" Type="http://schemas.openxmlformats.org/officeDocument/2006/relationships/slide" Target="slide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image" Target="../media/image15.jpeg"/><Relationship Id="rId7" Type="http://schemas.openxmlformats.org/officeDocument/2006/relationships/slide" Target="slide7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slide" Target="slide6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slide" Target="slide4.xml"/><Relationship Id="rId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764704"/>
            <a:ext cx="7772400" cy="1944216"/>
          </a:xfrm>
        </p:spPr>
        <p:txBody>
          <a:bodyPr>
            <a:noAutofit/>
          </a:bodyPr>
          <a:lstStyle/>
          <a:p>
            <a:r>
              <a:rPr lang="ru-RU" sz="6600" b="1" i="1" dirty="0" smtClean="0"/>
              <a:t>Тренировочная презентация</a:t>
            </a:r>
            <a:endParaRPr lang="ru-RU" sz="6600" b="1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95936" y="4437112"/>
            <a:ext cx="4752528" cy="1896616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Кулакова Людмила Павловна, воспитатель, МБДОУ детский сад №180, г. Архангельск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teacher\Desktop\РР дошкольники\Шарж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22" b="100000" l="0" r="100000">
                        <a14:foregroundMark x1="60238" y1="74662" x2="61667" y2="74662"/>
                        <a14:foregroundMark x1="66905" y1="78041" x2="66905" y2="78041"/>
                        <a14:foregroundMark x1="72619" y1="84966" x2="72619" y2="84966"/>
                        <a14:foregroundMark x1="72619" y1="92905" x2="72619" y2="92905"/>
                        <a14:foregroundMark x1="72381" y1="89020" x2="72381" y2="89020"/>
                        <a14:foregroundMark x1="30952" y1="97297" x2="30952" y2="97297"/>
                        <a14:backgroundMark x1="8571" y1="72635" x2="8571" y2="72635"/>
                        <a14:backgroundMark x1="10714" y1="71622" x2="10714" y2="71622"/>
                        <a14:backgroundMark x1="90952" y1="49662" x2="90952" y2="49662"/>
                        <a14:backgroundMark x1="10714" y1="70946" x2="10714" y2="709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599"/>
          <a:stretch/>
        </p:blipFill>
        <p:spPr bwMode="auto">
          <a:xfrm>
            <a:off x="323528" y="3052824"/>
            <a:ext cx="2847378" cy="3631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teacher\Desktop\РР дошкольники\Звезда.gif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470" y="548680"/>
            <a:ext cx="1300246" cy="1049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4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АНИМАЦИЯ ТЕКСТА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148064" y="1705178"/>
            <a:ext cx="3240360" cy="2088232"/>
          </a:xfrm>
          <a:prstGeom prst="roundRect">
            <a:avLst>
              <a:gd name="adj" fmla="val 13824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555776" y="4365104"/>
            <a:ext cx="3996444" cy="2088232"/>
          </a:xfrm>
          <a:prstGeom prst="roundRect">
            <a:avLst/>
          </a:prstGeom>
          <a:solidFill>
            <a:srgbClr val="B953AD"/>
          </a:solidFill>
          <a:ln>
            <a:solidFill>
              <a:srgbClr val="A41E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39552" y="1700808"/>
            <a:ext cx="3240360" cy="2088232"/>
          </a:xfrm>
          <a:prstGeom prst="roundRect">
            <a:avLst>
              <a:gd name="adj" fmla="val 13824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1560" y="1909861"/>
            <a:ext cx="309634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Несет меня лиса за темные леса, за высокие горы!</a:t>
            </a:r>
            <a:endParaRPr lang="ru-RU" sz="2400" dirty="0"/>
          </a:p>
          <a:p>
            <a:pPr algn="ctr"/>
            <a:r>
              <a:rPr lang="ru-RU" sz="2400" i="1" dirty="0"/>
              <a:t>«Кот, петух и лиса»</a:t>
            </a:r>
            <a:endParaRPr lang="ru-RU" sz="2400" dirty="0"/>
          </a:p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076056" y="1909860"/>
            <a:ext cx="338437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Не садись на пенёк, не ешь пирожок! Неси бабушке, неси дедушке </a:t>
            </a:r>
            <a:endParaRPr lang="ru-RU" sz="2400" dirty="0"/>
          </a:p>
          <a:p>
            <a:pPr algn="ctr"/>
            <a:r>
              <a:rPr lang="ru-RU" sz="2400" i="1" dirty="0"/>
              <a:t>«Маша и медведь»</a:t>
            </a:r>
            <a:endParaRPr lang="ru-RU" sz="2400" dirty="0"/>
          </a:p>
          <a:p>
            <a:pPr algn="ctr"/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3131840" y="4485890"/>
            <a:ext cx="280831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Снесла курочка яичко, да не простое — золотое</a:t>
            </a:r>
            <a:br>
              <a:rPr lang="ru-RU" sz="2400" b="1" dirty="0"/>
            </a:br>
            <a:r>
              <a:rPr lang="ru-RU" sz="2400" i="1" dirty="0"/>
              <a:t>«Курочка Ряба»</a:t>
            </a:r>
            <a:endParaRPr lang="ru-RU" sz="2400" dirty="0"/>
          </a:p>
          <a:p>
            <a:endParaRPr lang="ru-RU" dirty="0"/>
          </a:p>
        </p:txBody>
      </p:sp>
      <p:pic>
        <p:nvPicPr>
          <p:cNvPr id="16" name="Picture 3" descr="C:\Users\teacher\Desktop\РР дошкольники\Звезда.gif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470" y="548680"/>
            <a:ext cx="1300246" cy="1049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8051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351290">
            <a:off x="-203019" y="3808874"/>
            <a:ext cx="3199390" cy="2399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teacher\Desktop\РР дошкольники\бабаочка (1)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1135">
            <a:off x="193575" y="2057884"/>
            <a:ext cx="1582391" cy="147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teacher\Desktop\РР дошкольники\Звезда.gif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470" y="548680"/>
            <a:ext cx="1300246" cy="1049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881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2.96296E-6 L 0.40087 -0.51621 " pathEditMode="relative" rAng="0" ptsTypes="AA">
                                      <p:cBhvr>
                                        <p:cTn id="6" dur="2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35" y="-2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5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7200000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75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087 -0.5162 L 0.66233 0.000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73" y="2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750"/>
                            </p:stCondLst>
                            <p:childTnLst>
                              <p:par>
                                <p:cTn id="1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9000000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75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6233 0.0007 L 0.23716 -0.0622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67" y="-314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16 0.01551 C -0.00226 -0.02408 -0.00816 0.01921 -0.00469 -0.07662 C -0.00399 -0.09537 -0.00399 -0.08519 0.00052 -0.09723 C 0.00208 -0.10162 0.00173 -0.10695 0.00382 -0.11112 C 0.01423 -0.13218 0.04167 -0.13264 0.05729 -0.13635 C 0.08889 -0.14375 0.06128 -0.13866 0.08837 -0.14329 C 0.1026 -0.14954 0.11562 -0.15741 0.12969 -0.16389 C 0.1316 -0.16482 0.13298 -0.16737 0.13489 -0.16852 C 0.13819 -0.17061 0.14184 -0.17153 0.14531 -0.17315 C 0.14705 -0.17385 0.15052 -0.17547 0.15052 -0.17524 C 0.16024 -0.18542 0.16962 -0.1838 0.18142 -0.18912 C 0.23246 -0.21181 0.18142 -0.19792 0.30382 -0.2007 C 0.36493 -0.19908 0.38993 -0.19885 0.4401 -0.18912 C 0.47101 -0.17547 0.50087 -0.16274 0.53316 -0.15463 C 0.54062 -0.15278 0.54792 -0.14885 0.55555 -0.14792 C 0.56528 -0.14676 0.57517 -0.14653 0.58489 -0.14561 C 0.59062 -0.14514 0.59653 -0.14399 0.60226 -0.14329 C 0.60781 -0.13936 0.61406 -0.13565 0.61944 -0.13172 C 0.62309 -0.12894 0.62969 -0.12246 0.62969 -0.12223 C 0.6309 -0.12014 0.63177 -0.1176 0.63316 -0.11574 C 0.63472 -0.11389 0.63698 -0.1132 0.63837 -0.11112 C 0.64114 -0.10695 0.64305 -0.10186 0.64531 -0.09723 C 0.6467 -0.09445 0.64878 -0.0926 0.65052 -0.09028 C 0.6526 -0.08195 0.65538 -0.07477 0.65903 -0.06737 C 0.66146 -0.03936 0.66007 -0.00695 0.66771 0.0199 C 0.67239 0.03634 0.68107 0.0493 0.68837 0.06365 C 0.69062 0.06805 0.69149 0.07314 0.69357 0.07754 C 0.69114 0.11018 0.69305 0.09861 0.68142 0.12106 C 0.67882 0.13171 0.67552 0.13611 0.66944 0.14421 C 0.66805 0.14953 0.66788 0.15532 0.66597 0.16018 C 0.66406 0.16504 0.65903 0.17407 0.65903 0.1743 C 0.65955 0.18564 0.65989 0.19722 0.66076 0.20856 C 0.6625 0.23078 0.67413 0.25694 0.68316 0.27523 C 0.69323 0.29537 0.67517 0.26828 0.68837 0.28888 C 0.69288 0.29606 0.69896 0.30069 0.70382 0.3074 C 0.70781 0.32013 0.70729 0.31458 0.70729 0.32338 " pathEditMode="relative" rAng="0" ptsTypes="fffffffffffffffffffffffffffffffffffA">
                                      <p:cBhvr>
                                        <p:cTn id="20" dur="5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99" y="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НАСТРОЙКА ВИДЕО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Мультик WMV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936.1912" end="12564.848"/>
                  <p14:fade in="1000" out="15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3608" y="1648767"/>
            <a:ext cx="6840760" cy="3847927"/>
          </a:xfrm>
          <a:prstGeom prst="rect">
            <a:avLst/>
          </a:prstGeom>
        </p:spPr>
      </p:pic>
      <p:pic>
        <p:nvPicPr>
          <p:cNvPr id="6" name="Picture 3" descr="C:\Users\teacher\Desktop\РР дошкольники\Звезда.gif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470" y="548680"/>
            <a:ext cx="1300246" cy="1049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2818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ЗАКОНОМЕРНОСТИ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074" name="Picture 2" descr="C:\Users\teacher\Desktop\РР дошкольники\закономерность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05346"/>
            <a:ext cx="3876675" cy="389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8" name="Picture 56" descr="C:\Users\teacher\Desktop\РР дошкольники\фигура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169" y="4422762"/>
            <a:ext cx="1227886" cy="124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9" name="Picture 57" descr="C:\Users\teacher\Desktop\РР дошкольники\фигура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165" y="4443291"/>
            <a:ext cx="1214090" cy="124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0" name="Picture 58" descr="C:\Users\teacher\Desktop\РР дошкольники\фигура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147" y="3180762"/>
            <a:ext cx="1256442" cy="124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1" name="Picture 59" descr="C:\Users\teacher\Desktop\РР дошкольники\фигура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251" y="1858967"/>
            <a:ext cx="1284340" cy="124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2" name="Picture 60" descr="C:\Users\teacher\Desktop\РР дошкольники\фигура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717" y="1858967"/>
            <a:ext cx="1255963" cy="124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3" name="Picture 61" descr="C:\Users\teacher\Desktop\РР дошкольники\фигура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586" y="3180762"/>
            <a:ext cx="1256276" cy="124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3" descr="C:\Users\teacher\Desktop\РР дошкольники\Звезда.gif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470" y="548680"/>
            <a:ext cx="1300246" cy="1049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746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07031E-7 L -0.4408 0.3901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49" y="194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3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3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3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3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3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3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3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/>
                                        <p:tgtEl>
                                          <p:spTgt spid="3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3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3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3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/>
                                        <p:tgtEl>
                                          <p:spTgt spid="3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000"/>
                                        <p:tgtEl>
                                          <p:spTgt spid="3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/>
                                        <p:tgtEl>
                                          <p:spTgt spid="3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3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еленый"/>
          <p:cNvSpPr/>
          <p:nvPr/>
        </p:nvSpPr>
        <p:spPr>
          <a:xfrm rot="5556776">
            <a:off x="2896581" y="2356100"/>
            <a:ext cx="1224136" cy="1944216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ранжевый"/>
          <p:cNvSpPr/>
          <p:nvPr/>
        </p:nvSpPr>
        <p:spPr>
          <a:xfrm rot="1314986">
            <a:off x="3321719" y="3486411"/>
            <a:ext cx="1224136" cy="1944216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иний"/>
          <p:cNvSpPr/>
          <p:nvPr/>
        </p:nvSpPr>
        <p:spPr>
          <a:xfrm rot="19129844">
            <a:off x="4730690" y="3303547"/>
            <a:ext cx="1224136" cy="1944216"/>
          </a:xfrm>
          <a:prstGeom prst="triangl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Желтый"/>
          <p:cNvSpPr/>
          <p:nvPr/>
        </p:nvSpPr>
        <p:spPr>
          <a:xfrm rot="14763648">
            <a:off x="4802290" y="1798840"/>
            <a:ext cx="1332278" cy="2096431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Красный"/>
          <p:cNvSpPr/>
          <p:nvPr/>
        </p:nvSpPr>
        <p:spPr>
          <a:xfrm rot="10504130">
            <a:off x="3730086" y="1334977"/>
            <a:ext cx="1224136" cy="194421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5-конечная звезда 8"/>
          <p:cNvSpPr/>
          <p:nvPr/>
        </p:nvSpPr>
        <p:spPr>
          <a:xfrm rot="1305493">
            <a:off x="3842841" y="2741029"/>
            <a:ext cx="1329618" cy="1174360"/>
          </a:xfrm>
          <a:prstGeom prst="star5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C:\Users\teacher\Desktop\РР дошкольники\коз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815751"/>
            <a:ext cx="2175527" cy="151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teacher\Desktop\РР дошкольники\коров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743940"/>
            <a:ext cx="2283693" cy="1591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teacher\Desktop\РР дошкольники\свинь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796" y="1812888"/>
            <a:ext cx="2270472" cy="1582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teacher\Desktop\РР дошкольники\лошадь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939" y="94828"/>
            <a:ext cx="2464430" cy="171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C:\Users\teacher\Desktop\РР дошкольники\собака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65360"/>
            <a:ext cx="2540960" cy="187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636787" y="919135"/>
            <a:ext cx="2695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ВИКТОРИНА</a:t>
            </a:r>
            <a:endParaRPr lang="ru-RU" sz="3200" dirty="0"/>
          </a:p>
        </p:txBody>
      </p:sp>
      <p:pic>
        <p:nvPicPr>
          <p:cNvPr id="20" name="Picture 3" descr="C:\Users\teacher\Desktop\РР дошкольники\Звезда.gif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94828"/>
            <a:ext cx="1300246" cy="1049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04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СОДЕРЖАНИЕ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Титульный слайд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Анимация слайда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Бабочка в поле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sldjump"/>
              </a:rPr>
              <a:t>Монтаж видео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 action="ppaction://hlinksldjump"/>
              </a:rPr>
              <a:t>Закономерности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7" action="ppaction://hlinksldjump"/>
              </a:rPr>
              <a:t>Викторина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070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87</Words>
  <Application>Microsoft Office PowerPoint</Application>
  <PresentationFormat>Экран (4:3)</PresentationFormat>
  <Paragraphs>18</Paragraphs>
  <Slides>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Тренировочная презентация</vt:lpstr>
      <vt:lpstr>АНИМАЦИЯ ТЕКСТА</vt:lpstr>
      <vt:lpstr>Презентация PowerPoint</vt:lpstr>
      <vt:lpstr>НАСТРОЙКА ВИДЕО</vt:lpstr>
      <vt:lpstr>ЗАКОНОМЕРНОСТИ</vt:lpstr>
      <vt:lpstr>Презентация PowerPoint</vt:lpstr>
      <vt:lpstr>СОДЕРЖАНИЕ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Тренировочная презентация</dc:title>
  <dc:creator>Учебный класс</dc:creator>
  <cp:lastModifiedBy>Учебный класс</cp:lastModifiedBy>
  <cp:revision>23</cp:revision>
  <dcterms:created xsi:type="dcterms:W3CDTF">2020-03-17T06:43:12Z</dcterms:created>
  <dcterms:modified xsi:type="dcterms:W3CDTF">2020-03-17T11:37:36Z</dcterms:modified>
</cp:coreProperties>
</file>