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1" r:id="rId5"/>
    <p:sldId id="262" r:id="rId6"/>
    <p:sldId id="266" r:id="rId7"/>
    <p:sldId id="265" r:id="rId8"/>
    <p:sldId id="267" r:id="rId9"/>
    <p:sldId id="260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3E4F1-C80E-49EA-B862-4CB09C4EC196}" type="datetimeFigureOut">
              <a:rPr lang="ru-RU"/>
              <a:pPr>
                <a:defRPr/>
              </a:pPr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8E0F6-EEEA-4D23-B078-59FB25729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31A4F-5EE9-4BC6-9F90-5DCC784B74EA}" type="datetimeFigureOut">
              <a:rPr lang="ru-RU"/>
              <a:pPr>
                <a:defRPr/>
              </a:pPr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E714-0118-4C28-87DA-D3AC5676E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DC68-2606-4A4F-93C1-E0A1441D23F6}" type="datetimeFigureOut">
              <a:rPr lang="ru-RU"/>
              <a:pPr>
                <a:defRPr/>
              </a:pPr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9FEC8-1257-4180-8E25-32A117394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F65C0-B47A-42B5-A810-F24CB82D8C08}" type="datetimeFigureOut">
              <a:rPr lang="ru-RU"/>
              <a:pPr>
                <a:defRPr/>
              </a:pPr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C738B-1B43-4D99-979E-DD0711ED5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087C-AC65-44CF-B3EC-561E07ED90BA}" type="datetimeFigureOut">
              <a:rPr lang="ru-RU"/>
              <a:pPr>
                <a:defRPr/>
              </a:pPr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02A6-188F-4CB4-9745-4C0F41403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49734-8BA8-4B21-9BB6-4FE6CBB0D475}" type="datetimeFigureOut">
              <a:rPr lang="ru-RU"/>
              <a:pPr>
                <a:defRPr/>
              </a:pPr>
              <a:t>06.01.2018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D2ACB-E483-4941-AAB1-B48BBC914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C7B01-BEB5-4E96-99F7-9767BCD5B80A}" type="datetimeFigureOut">
              <a:rPr lang="ru-RU"/>
              <a:pPr>
                <a:defRPr/>
              </a:pPr>
              <a:t>06.01.2018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5A805-20C9-4643-AE33-AD74740D3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D6FD-ADDF-45A6-BB53-F0F82119CA9F}" type="datetimeFigureOut">
              <a:rPr lang="ru-RU"/>
              <a:pPr>
                <a:defRPr/>
              </a:pPr>
              <a:t>06.01.2018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72443-232F-412F-8DC7-47E35399E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6EFF4-DBDD-412C-A210-D931658E6E03}" type="datetimeFigureOut">
              <a:rPr lang="ru-RU"/>
              <a:pPr>
                <a:defRPr/>
              </a:pPr>
              <a:t>06.01.2018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614AC-C906-4494-9AEF-F70573F52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3BA82-FAC1-4F4D-BE74-4172C9ED8E2B}" type="datetimeFigureOut">
              <a:rPr lang="ru-RU"/>
              <a:pPr>
                <a:defRPr/>
              </a:pPr>
              <a:t>06.01.2018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617C-6D64-431C-B752-1AE80A6D9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94525-25B8-468D-B4C4-B73C628EB4E4}" type="datetimeFigureOut">
              <a:rPr lang="ru-RU"/>
              <a:pPr>
                <a:defRPr/>
              </a:pPr>
              <a:t>06.01.2018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5EB54-1200-4A23-A37E-6CF7539DF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1C6FE-F03F-40C6-B831-AC33D0505A50}" type="datetimeFigureOut">
              <a:rPr lang="ru-RU"/>
              <a:pPr>
                <a:defRPr/>
              </a:pPr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22EA15-39A6-4AA4-9C15-C628665F6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/>
          <p:cNvPicPr>
            <a:picLocks noChangeAspect="1"/>
          </p:cNvPicPr>
          <p:nvPr userDrawn="1"/>
        </p:nvPicPr>
        <p:blipFill>
          <a:blip r:embed="rId13"/>
          <a:srcRect t="161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jpeg"/><Relationship Id="rId7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0.jpeg"/><Relationship Id="rId7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0.jpeg"/><Relationship Id="rId7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5.jpeg"/><Relationship Id="rId7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268413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Фрагменты</a:t>
            </a:r>
            <a:r>
              <a:rPr lang="ru-RU" sz="72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72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истории открытий</a:t>
            </a:r>
            <a:endParaRPr lang="ru-RU" sz="7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3933825"/>
            <a:ext cx="6481762" cy="35877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8" name="Управляющая кнопка: сведения 7">
            <a:hlinkClick r:id="" action="ppaction://hlinkshowjump?jump=lastslide" highlightClick="1"/>
          </p:cNvPr>
          <p:cNvSpPr/>
          <p:nvPr/>
        </p:nvSpPr>
        <p:spPr>
          <a:xfrm>
            <a:off x="323527" y="6021288"/>
            <a:ext cx="648074" cy="610367"/>
          </a:xfrm>
          <a:prstGeom prst="actionButtonInformat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88646" y="6004135"/>
            <a:ext cx="576064" cy="62752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endshow" highlightClick="1"/>
          </p:cNvPr>
          <p:cNvSpPr/>
          <p:nvPr/>
        </p:nvSpPr>
        <p:spPr>
          <a:xfrm>
            <a:off x="1259632" y="6317894"/>
            <a:ext cx="1224136" cy="313761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ВЫХОД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327" name="Picture 3" descr="C:\Users\Администратор\Desktop\шаблоны\clipart\s128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325" y="3713163"/>
            <a:ext cx="2951163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4133850"/>
            <a:ext cx="4357687" cy="2212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14313" y="3000375"/>
            <a:ext cx="4357687" cy="1133475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36550" y="3108325"/>
            <a:ext cx="4113213" cy="1025525"/>
          </a:xfrm>
          <a:prstGeom prst="triangle">
            <a:avLst>
              <a:gd name="adj" fmla="val 49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22396" y="4229144"/>
            <a:ext cx="2260176" cy="2077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Равнобедренный треугольник 3"/>
          <p:cNvSpPr/>
          <p:nvPr/>
        </p:nvSpPr>
        <p:spPr>
          <a:xfrm rot="16200000">
            <a:off x="2370138" y="4156075"/>
            <a:ext cx="2224088" cy="2179637"/>
          </a:xfrm>
          <a:prstGeom prst="triangle">
            <a:avLst>
              <a:gd name="adj" fmla="val 50000"/>
            </a:avLst>
          </a:prstGeom>
          <a:blipFill dpi="0" rotWithShape="1"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196850" y="4151313"/>
            <a:ext cx="2212975" cy="2178050"/>
          </a:xfrm>
          <a:prstGeom prst="triangle">
            <a:avLst>
              <a:gd name="adj" fmla="val 50000"/>
            </a:avLst>
          </a:prstGeom>
          <a:blipFill dpi="0" rotWithShape="1"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3" y="5222875"/>
            <a:ext cx="4357687" cy="1123950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03750" y="333375"/>
            <a:ext cx="4286250" cy="7921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1879 — 1955г.г.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flipV="1">
            <a:off x="336550" y="4197350"/>
            <a:ext cx="4113213" cy="1049338"/>
          </a:xfrm>
          <a:prstGeom prst="triangle">
            <a:avLst>
              <a:gd name="adj" fmla="val 4989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16016" y="3522757"/>
            <a:ext cx="4250640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4603750" y="1412875"/>
            <a:ext cx="4254500" cy="12239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Альберт Эйнштейн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90592" y="6044199"/>
            <a:ext cx="576064" cy="62752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43" name="Рисунок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563" y="115888"/>
            <a:ext cx="15367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3" descr="C:\Users\Администратор\Desktop\fen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82975" y="1844675"/>
            <a:ext cx="19653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Рисунок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773536">
            <a:off x="1778794" y="5074444"/>
            <a:ext cx="18129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7541 L 0.00209 -0.524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4133850"/>
            <a:ext cx="4357687" cy="2212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14313" y="3000375"/>
            <a:ext cx="4357687" cy="1133475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36550" y="3108325"/>
            <a:ext cx="4113213" cy="1025525"/>
          </a:xfrm>
          <a:prstGeom prst="triangle">
            <a:avLst>
              <a:gd name="adj" fmla="val 49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440402" y="4237508"/>
            <a:ext cx="1690026" cy="2077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Равнобедренный треугольник 3"/>
          <p:cNvSpPr/>
          <p:nvPr/>
        </p:nvSpPr>
        <p:spPr>
          <a:xfrm rot="16200000">
            <a:off x="2370138" y="4156075"/>
            <a:ext cx="2224088" cy="2179637"/>
          </a:xfrm>
          <a:prstGeom prst="triangle">
            <a:avLst>
              <a:gd name="adj" fmla="val 50000"/>
            </a:avLst>
          </a:prstGeom>
          <a:blipFill dpi="0" rotWithShape="1"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196850" y="4151313"/>
            <a:ext cx="2212975" cy="2178050"/>
          </a:xfrm>
          <a:prstGeom prst="triangle">
            <a:avLst>
              <a:gd name="adj" fmla="val 50000"/>
            </a:avLst>
          </a:prstGeom>
          <a:blipFill dpi="0" rotWithShape="1"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3" y="5222875"/>
            <a:ext cx="4357687" cy="1123950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333375"/>
            <a:ext cx="4286250" cy="7191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1853 — 1928г.г. 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flipV="1">
            <a:off x="307975" y="4210050"/>
            <a:ext cx="4111625" cy="1049338"/>
          </a:xfrm>
          <a:prstGeom prst="triangle">
            <a:avLst>
              <a:gd name="adj" fmla="val 4989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/>
            </a:extLst>
          </a:blip>
          <a:srcRect b="9080"/>
          <a:stretch/>
        </p:blipFill>
        <p:spPr>
          <a:xfrm>
            <a:off x="4860032" y="2708920"/>
            <a:ext cx="3998247" cy="3606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4572000" y="1484313"/>
            <a:ext cx="4286250" cy="7921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solidFill>
                  <a:srgbClr val="C00000"/>
                </a:solidFill>
                <a:latin typeface="Monotype Corsiva" pitchFamily="66" charset="0"/>
              </a:rPr>
              <a:t>Хендрик</a:t>
            </a:r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  Лоренц</a:t>
            </a:r>
          </a:p>
        </p:txBody>
      </p:sp>
      <p:pic>
        <p:nvPicPr>
          <p:cNvPr id="23564" name="Рисунок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563" y="115888"/>
            <a:ext cx="15367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Рисунок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773536">
            <a:off x="1778794" y="5074444"/>
            <a:ext cx="18129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Управляющая кнопка: настраиваемая 17">
            <a:hlinkClick r:id="" action="ppaction://hlinkshowjump?jump=endshow" highlightClick="1"/>
          </p:cNvPr>
          <p:cNvSpPr/>
          <p:nvPr/>
        </p:nvSpPr>
        <p:spPr>
          <a:xfrm>
            <a:off x="7668344" y="6315410"/>
            <a:ext cx="1189934" cy="353950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ВЫХОД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7541 L 0.00209 -0.524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3" y="115888"/>
            <a:ext cx="15367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750" y="333375"/>
            <a:ext cx="7993063" cy="62785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	История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науки —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тысячеактная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драма. Драма не только идей, но и их творцов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. Случайные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открытия, как правило, окружены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легендами.Поэтому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мы так часто и не знаем, как рождались научные открытия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79646">
                    <a:lumMod val="50000"/>
                  </a:srgbClr>
                </a:solidFill>
                <a:latin typeface="+mn-lt"/>
                <a:cs typeface="+mn-cs"/>
              </a:rPr>
              <a:t>Ребята!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79646">
                    <a:lumMod val="50000"/>
                  </a:srgbClr>
                </a:solidFill>
                <a:latin typeface="+mn-lt"/>
                <a:cs typeface="+mn-cs"/>
              </a:rPr>
              <a:t> Посмотрите внимательно на картинку и попытайтесь по ней определить физическое открытие, вспомните историю этого открытия, а главное - определите кто его сделал. Проверить себя и посмотреть портрет учёного вы сможете, открыв конверт, нажимая на  нижнюю часть чёрной части конверта. Чтобы перейти на следующий слайд, надо нажать на кнопочку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3707904" y="5844634"/>
            <a:ext cx="576064" cy="62752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2" name="Picture 3" descr="C:\Users\Администратор\Desktop\s863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90755">
            <a:off x="6289675" y="515938"/>
            <a:ext cx="3810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4133850"/>
            <a:ext cx="4357687" cy="2212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14313" y="3000375"/>
            <a:ext cx="4357687" cy="1133475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36550" y="3108325"/>
            <a:ext cx="4113213" cy="1025525"/>
          </a:xfrm>
          <a:prstGeom prst="triangle">
            <a:avLst>
              <a:gd name="adj" fmla="val 49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31312" t="25875" r="31024" b="10230"/>
          <a:stretch/>
        </p:blipFill>
        <p:spPr>
          <a:xfrm>
            <a:off x="1403648" y="4195909"/>
            <a:ext cx="1691148" cy="2151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Равнобедренный треугольник 3"/>
          <p:cNvSpPr/>
          <p:nvPr/>
        </p:nvSpPr>
        <p:spPr>
          <a:xfrm rot="16200000">
            <a:off x="2370138" y="4156075"/>
            <a:ext cx="2224088" cy="2179637"/>
          </a:xfrm>
          <a:prstGeom prst="triangle">
            <a:avLst>
              <a:gd name="adj" fmla="val 50000"/>
            </a:avLst>
          </a:prstGeom>
          <a:blipFill dpi="0" rotWithShape="1"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196850" y="4151313"/>
            <a:ext cx="2212975" cy="2178050"/>
          </a:xfrm>
          <a:prstGeom prst="triangle">
            <a:avLst>
              <a:gd name="adj" fmla="val 50000"/>
            </a:avLst>
          </a:prstGeom>
          <a:blipFill dpi="0" rotWithShape="1"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3" y="5222875"/>
            <a:ext cx="4357687" cy="1123950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1638" y="404813"/>
            <a:ext cx="4681537" cy="7207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287 до н.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э. -212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до н. э.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 flipV="1">
            <a:off x="304800" y="4189413"/>
            <a:ext cx="4111625" cy="1049337"/>
          </a:xfrm>
          <a:prstGeom prst="triangle">
            <a:avLst>
              <a:gd name="adj" fmla="val 4989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16017" y="2834862"/>
            <a:ext cx="4320480" cy="3523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5603875" y="1484313"/>
            <a:ext cx="2497138" cy="7207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Архимед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90592" y="6044199"/>
            <a:ext cx="576064" cy="62752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75" name="Рисунок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773536">
            <a:off x="1778794" y="5074444"/>
            <a:ext cx="18129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Рисунок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9775" y="2060575"/>
            <a:ext cx="22113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Рисунок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563" y="115888"/>
            <a:ext cx="15367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7541 L 0.00209 -0.524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4133850"/>
            <a:ext cx="4357687" cy="2212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14313" y="3000375"/>
            <a:ext cx="4357687" cy="1133475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36550" y="3108325"/>
            <a:ext cx="4113213" cy="1025525"/>
          </a:xfrm>
          <a:prstGeom prst="triangle">
            <a:avLst>
              <a:gd name="adj" fmla="val 49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592430" y="4243644"/>
            <a:ext cx="1484853" cy="209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Равнобедренный треугольник 3"/>
          <p:cNvSpPr/>
          <p:nvPr/>
        </p:nvSpPr>
        <p:spPr>
          <a:xfrm rot="16200000">
            <a:off x="2370138" y="4156075"/>
            <a:ext cx="2224088" cy="2179637"/>
          </a:xfrm>
          <a:prstGeom prst="triangle">
            <a:avLst>
              <a:gd name="adj" fmla="val 50000"/>
            </a:avLst>
          </a:prstGeom>
          <a:blipFill dpi="0" rotWithShape="1"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196850" y="4151313"/>
            <a:ext cx="2212975" cy="2178050"/>
          </a:xfrm>
          <a:prstGeom prst="triangle">
            <a:avLst>
              <a:gd name="adj" fmla="val 50000"/>
            </a:avLst>
          </a:prstGeom>
          <a:blipFill dpi="0" rotWithShape="1"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3" y="5222875"/>
            <a:ext cx="4357687" cy="1123950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260350"/>
            <a:ext cx="4286250" cy="7207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1608—1647г.г.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flipV="1">
            <a:off x="336550" y="4197350"/>
            <a:ext cx="4113213" cy="1049338"/>
          </a:xfrm>
          <a:prstGeom prst="triangle">
            <a:avLst>
              <a:gd name="adj" fmla="val 4989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04048" y="3295268"/>
            <a:ext cx="3854231" cy="2942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4572000" y="1412875"/>
            <a:ext cx="4286250" cy="13684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solidFill>
                  <a:srgbClr val="C00000"/>
                </a:solidFill>
                <a:latin typeface="Monotype Corsiva" pitchFamily="66" charset="0"/>
              </a:rPr>
              <a:t>Эванжелиста</a:t>
            </a:r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 Торричелли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90592" y="6044199"/>
            <a:ext cx="576064" cy="62752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9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563" y="115888"/>
            <a:ext cx="15367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Рисунок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773536">
            <a:off x="1778794" y="5074444"/>
            <a:ext cx="18129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7541 L 0.00209 -0.524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4133850"/>
            <a:ext cx="4357687" cy="2212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14313" y="3000375"/>
            <a:ext cx="4357687" cy="1133475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36550" y="3108325"/>
            <a:ext cx="4113213" cy="1025525"/>
          </a:xfrm>
          <a:prstGeom prst="triangle">
            <a:avLst>
              <a:gd name="adj" fmla="val 49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78131" y="4607905"/>
            <a:ext cx="2404441" cy="1713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Равнобедренный треугольник 3"/>
          <p:cNvSpPr/>
          <p:nvPr/>
        </p:nvSpPr>
        <p:spPr>
          <a:xfrm rot="16200000">
            <a:off x="2370138" y="4156075"/>
            <a:ext cx="2224088" cy="2179637"/>
          </a:xfrm>
          <a:prstGeom prst="triangle">
            <a:avLst>
              <a:gd name="adj" fmla="val 50000"/>
            </a:avLst>
          </a:prstGeom>
          <a:blipFill dpi="0" rotWithShape="1"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196850" y="4151313"/>
            <a:ext cx="2212975" cy="2178050"/>
          </a:xfrm>
          <a:prstGeom prst="triangle">
            <a:avLst>
              <a:gd name="adj" fmla="val 50000"/>
            </a:avLst>
          </a:prstGeom>
          <a:blipFill dpi="0" rotWithShape="1"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3" y="5222875"/>
            <a:ext cx="4357687" cy="1123950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08513" y="333375"/>
            <a:ext cx="4286250" cy="7921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1643 —1727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г.г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flipV="1">
            <a:off x="336550" y="4186238"/>
            <a:ext cx="4113213" cy="1047750"/>
          </a:xfrm>
          <a:prstGeom prst="triangle">
            <a:avLst>
              <a:gd name="adj" fmla="val 4989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88023" y="3267856"/>
            <a:ext cx="4178631" cy="3053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4643438" y="1557338"/>
            <a:ext cx="4214812" cy="863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Исаак Ньютон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90592" y="6044199"/>
            <a:ext cx="576064" cy="62752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23" name="Рисунок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3300" y="2708275"/>
            <a:ext cx="20732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Рисунок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563" y="115888"/>
            <a:ext cx="15367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Рисунок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773536">
            <a:off x="1778794" y="5074444"/>
            <a:ext cx="18129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7541 L 0.00209 -0.524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4133850"/>
            <a:ext cx="4357687" cy="2212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14313" y="3000375"/>
            <a:ext cx="4357687" cy="1133475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36550" y="3108325"/>
            <a:ext cx="4113213" cy="1025525"/>
          </a:xfrm>
          <a:prstGeom prst="triangle">
            <a:avLst>
              <a:gd name="adj" fmla="val 49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4299469"/>
            <a:ext cx="2153587" cy="1984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Равнобедренный треугольник 3"/>
          <p:cNvSpPr/>
          <p:nvPr/>
        </p:nvSpPr>
        <p:spPr>
          <a:xfrm rot="16200000">
            <a:off x="2370138" y="4156075"/>
            <a:ext cx="2224088" cy="2179637"/>
          </a:xfrm>
          <a:prstGeom prst="triangle">
            <a:avLst>
              <a:gd name="adj" fmla="val 50000"/>
            </a:avLst>
          </a:prstGeom>
          <a:blipFill dpi="0" rotWithShape="1"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196850" y="4151313"/>
            <a:ext cx="2212975" cy="2178050"/>
          </a:xfrm>
          <a:prstGeom prst="triangle">
            <a:avLst>
              <a:gd name="adj" fmla="val 50000"/>
            </a:avLst>
          </a:prstGeom>
          <a:blipFill dpi="0" rotWithShape="1"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3" y="5222875"/>
            <a:ext cx="4357687" cy="1123950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333375"/>
            <a:ext cx="4286250" cy="7191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1564 – 1642г.г.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flipV="1">
            <a:off x="336550" y="4191000"/>
            <a:ext cx="4113213" cy="1049338"/>
          </a:xfrm>
          <a:prstGeom prst="triangle">
            <a:avLst>
              <a:gd name="adj" fmla="val 4989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652120" y="2693103"/>
            <a:ext cx="2954496" cy="3875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4572000" y="1412875"/>
            <a:ext cx="4286250" cy="7921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Галилео Галилей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90592" y="6044199"/>
            <a:ext cx="576064" cy="62752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47" name="Рисунок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2347913"/>
            <a:ext cx="1614487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Рисунок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563" y="115888"/>
            <a:ext cx="15367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Рисунок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773536">
            <a:off x="1778794" y="5074444"/>
            <a:ext cx="18129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7541 L 0.00209 -0.524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4133850"/>
            <a:ext cx="4357687" cy="2212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14313" y="3000375"/>
            <a:ext cx="4357687" cy="1133475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36550" y="3108325"/>
            <a:ext cx="4113213" cy="1025525"/>
          </a:xfrm>
          <a:prstGeom prst="triangle">
            <a:avLst>
              <a:gd name="adj" fmla="val 49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62172" y="4252825"/>
            <a:ext cx="2216428" cy="2077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Равнобедренный треугольник 3"/>
          <p:cNvSpPr/>
          <p:nvPr/>
        </p:nvSpPr>
        <p:spPr>
          <a:xfrm rot="16200000">
            <a:off x="2370138" y="4156075"/>
            <a:ext cx="2224088" cy="2179637"/>
          </a:xfrm>
          <a:prstGeom prst="triangle">
            <a:avLst>
              <a:gd name="adj" fmla="val 50000"/>
            </a:avLst>
          </a:prstGeom>
          <a:blipFill dpi="0" rotWithShape="1"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196850" y="4151313"/>
            <a:ext cx="2212975" cy="2178050"/>
          </a:xfrm>
          <a:prstGeom prst="triangle">
            <a:avLst>
              <a:gd name="adj" fmla="val 50000"/>
            </a:avLst>
          </a:prstGeom>
          <a:blipFill dpi="0" rotWithShape="1"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3" y="5222875"/>
            <a:ext cx="4357687" cy="1123950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333375"/>
            <a:ext cx="4286250" cy="7921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1623—1662г.г.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flipV="1">
            <a:off x="336550" y="4211638"/>
            <a:ext cx="4113213" cy="1049337"/>
          </a:xfrm>
          <a:prstGeom prst="triangle">
            <a:avLst>
              <a:gd name="adj" fmla="val 4989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/>
            </a:extLst>
          </a:blip>
          <a:srcRect t="-85" r="47113"/>
          <a:stretch/>
        </p:blipFill>
        <p:spPr>
          <a:xfrm>
            <a:off x="5724128" y="2852937"/>
            <a:ext cx="2520280" cy="3454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4572000" y="1484313"/>
            <a:ext cx="4286250" cy="7921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solidFill>
                  <a:srgbClr val="C00000"/>
                </a:solidFill>
                <a:latin typeface="Monotype Corsiva" pitchFamily="66" charset="0"/>
              </a:rPr>
              <a:t>Блез</a:t>
            </a:r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 Паскаль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90592" y="6044199"/>
            <a:ext cx="576064" cy="62752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71" name="Рисунок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563" y="115888"/>
            <a:ext cx="15367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Рисунок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773536">
            <a:off x="1778794" y="5074444"/>
            <a:ext cx="18129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7541 L 0.00209 -0.524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4133850"/>
            <a:ext cx="4357687" cy="2212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14313" y="3000375"/>
            <a:ext cx="4357687" cy="1133475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36550" y="3108325"/>
            <a:ext cx="4113213" cy="1025525"/>
          </a:xfrm>
          <a:prstGeom prst="triangle">
            <a:avLst>
              <a:gd name="adj" fmla="val 49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57743" y="4547045"/>
            <a:ext cx="2808312" cy="1762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Равнобедренный треугольник 3"/>
          <p:cNvSpPr/>
          <p:nvPr/>
        </p:nvSpPr>
        <p:spPr>
          <a:xfrm rot="16200000">
            <a:off x="2370138" y="4156075"/>
            <a:ext cx="2224088" cy="2179637"/>
          </a:xfrm>
          <a:prstGeom prst="triangle">
            <a:avLst>
              <a:gd name="adj" fmla="val 50000"/>
            </a:avLst>
          </a:prstGeom>
          <a:blipFill dpi="0" rotWithShape="1"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196850" y="4151313"/>
            <a:ext cx="2212975" cy="2178050"/>
          </a:xfrm>
          <a:prstGeom prst="triangle">
            <a:avLst>
              <a:gd name="adj" fmla="val 50000"/>
            </a:avLst>
          </a:prstGeom>
          <a:blipFill dpi="0" rotWithShape="1"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3" y="5222875"/>
            <a:ext cx="4357687" cy="1123950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333375"/>
            <a:ext cx="4286250" cy="7921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1635 —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1703г.г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 flipV="1">
            <a:off x="336550" y="4197350"/>
            <a:ext cx="4113213" cy="1049338"/>
          </a:xfrm>
          <a:prstGeom prst="triangle">
            <a:avLst>
              <a:gd name="adj" fmla="val 4989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90162" y="3501342"/>
            <a:ext cx="3926239" cy="3213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4572000" y="1484313"/>
            <a:ext cx="4286250" cy="7921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Роберт Гук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90592" y="6044199"/>
            <a:ext cx="576064" cy="62752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95" name="Рисунок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1500" y="2384425"/>
            <a:ext cx="3432175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Рисунок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563" y="115888"/>
            <a:ext cx="15367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Рисунок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773536">
            <a:off x="1778794" y="5074444"/>
            <a:ext cx="18129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7541 L 0.00209 -0.524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4133850"/>
            <a:ext cx="4357687" cy="2212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14313" y="3000375"/>
            <a:ext cx="4357687" cy="1133475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36550" y="3108325"/>
            <a:ext cx="4113213" cy="1025525"/>
          </a:xfrm>
          <a:prstGeom prst="triangle">
            <a:avLst>
              <a:gd name="adj" fmla="val 49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59430" y="4322819"/>
            <a:ext cx="1560118" cy="2003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Равнобедренный треугольник 3"/>
          <p:cNvSpPr/>
          <p:nvPr/>
        </p:nvSpPr>
        <p:spPr>
          <a:xfrm rot="16200000">
            <a:off x="2370138" y="4156075"/>
            <a:ext cx="2224088" cy="2179637"/>
          </a:xfrm>
          <a:prstGeom prst="triangle">
            <a:avLst>
              <a:gd name="adj" fmla="val 50000"/>
            </a:avLst>
          </a:prstGeom>
          <a:blipFill dpi="0" rotWithShape="1"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196850" y="4151313"/>
            <a:ext cx="2212975" cy="2178050"/>
          </a:xfrm>
          <a:prstGeom prst="triangle">
            <a:avLst>
              <a:gd name="adj" fmla="val 50000"/>
            </a:avLst>
          </a:prstGeom>
          <a:blipFill dpi="0" rotWithShape="1"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3" y="5222875"/>
            <a:ext cx="4357687" cy="1123950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333375"/>
            <a:ext cx="4286250" cy="7921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1775 — 1836 г.г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flipV="1">
            <a:off x="322263" y="4202113"/>
            <a:ext cx="4111625" cy="1049337"/>
          </a:xfrm>
          <a:prstGeom prst="triangle">
            <a:avLst>
              <a:gd name="adj" fmla="val 4989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148064" y="2636912"/>
            <a:ext cx="3710215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4140200" y="1412875"/>
            <a:ext cx="4826000" cy="7921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Андре Мари Ампер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90592" y="6044199"/>
            <a:ext cx="576064" cy="62752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19" name="Рисунок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563" y="115888"/>
            <a:ext cx="15367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Рисунок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773536">
            <a:off x="1778794" y="5074444"/>
            <a:ext cx="18129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7541 L 0.00209 -0.524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123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</vt:lpstr>
      <vt:lpstr>Monotype Corsiva</vt:lpstr>
      <vt:lpstr>Тема Office</vt:lpstr>
      <vt:lpstr>Фрагменты истории открытий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Kab44</dc:creator>
  <cp:lastModifiedBy>User</cp:lastModifiedBy>
  <cp:revision>50</cp:revision>
  <dcterms:created xsi:type="dcterms:W3CDTF">2016-03-22T07:31:46Z</dcterms:created>
  <dcterms:modified xsi:type="dcterms:W3CDTF">2018-01-06T04:47:09Z</dcterms:modified>
</cp:coreProperties>
</file>