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3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3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9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0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5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0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3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0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0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8000">
              <a:schemeClr val="tx2">
                <a:lumMod val="60000"/>
                <a:lumOff val="4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-greece2016.ru/images/115/02/1150245.jpg" TargetMode="External"/><Relationship Id="rId2" Type="http://schemas.openxmlformats.org/officeDocument/2006/relationships/hyperlink" Target="https://cvetnica.ru/image/cache/data/Gips/rg-003/%20&#1087;&#1085;&#1077;%206-700x900_0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hivurokov.ru/multiurok/4/e/f/4efa20f68a79e12db15557f1cbde618a8168a159/drievniie-obrazy-v-sovriemiennykh-narodnykh-ighrushkakh-2_9.jpeg" TargetMode="External"/><Relationship Id="rId4" Type="http://schemas.openxmlformats.org/officeDocument/2006/relationships/hyperlink" Target="https://img.labirint.ru/images/comments_pic/0836/01lab7a1m122071078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3000">
              <a:schemeClr val="tx2">
                <a:lumMod val="60000"/>
                <a:lumOff val="4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Каргапольская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игрушка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877272"/>
            <a:ext cx="2232248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2018 год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31" y="2136064"/>
            <a:ext cx="469383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Найди лишнюю игрушку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дымка конь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57" y="1678611"/>
            <a:ext cx="1351001" cy="2088232"/>
          </a:xfrm>
          <a:prstGeom prst="rect">
            <a:avLst/>
          </a:prstGeom>
        </p:spPr>
      </p:pic>
      <p:pic>
        <p:nvPicPr>
          <p:cNvPr id="7" name="тяни толкай" descr="https://www.culture.ru/storage/images/383aefa6dfbed02a8c5925e1ac9ed8df/5b21c087f5abdc170b7a6759651c1ce6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6" b="81511" l="400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84" t="36097" b="16829"/>
          <a:stretch/>
        </p:blipFill>
        <p:spPr bwMode="auto">
          <a:xfrm>
            <a:off x="5364088" y="4429960"/>
            <a:ext cx="2114550" cy="1736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конь" descr="https://rulend.ru/images/products/84/89/08/8489083_3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93" b="92701" l="9976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8944"/>
            <a:ext cx="2208569" cy="193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полкан" descr="https://i.pinimg.com/736x/80/48/06/8048068a95f4ebc0344759c3e8ee48b1--russian-folk-art-clay-figures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8674" l="2182" r="97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17" y="3999643"/>
            <a:ext cx="1584176" cy="2178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6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Выбери знаки солнца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земля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0" t="30894" r="62806" b="62937"/>
          <a:stretch/>
        </p:blipFill>
        <p:spPr>
          <a:xfrm>
            <a:off x="611641" y="3446365"/>
            <a:ext cx="1120830" cy="91873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054903" y="2006596"/>
            <a:ext cx="3240360" cy="29772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лнце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1" t="29903" r="42684" b="58630"/>
          <a:stretch/>
        </p:blipFill>
        <p:spPr>
          <a:xfrm>
            <a:off x="705623" y="1628800"/>
            <a:ext cx="905161" cy="924958"/>
          </a:xfrm>
          <a:prstGeom prst="rect">
            <a:avLst/>
          </a:prstGeom>
        </p:spPr>
      </p:pic>
      <p:pic>
        <p:nvPicPr>
          <p:cNvPr id="13" name="солнце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5" t="29903" r="3258" b="58054"/>
          <a:stretch/>
        </p:blipFill>
        <p:spPr>
          <a:xfrm>
            <a:off x="628420" y="5090411"/>
            <a:ext cx="1135518" cy="1045888"/>
          </a:xfrm>
          <a:prstGeom prst="rect">
            <a:avLst/>
          </a:prstGeom>
        </p:spPr>
      </p:pic>
      <p:pic>
        <p:nvPicPr>
          <p:cNvPr id="14" name="солнце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3" t="69367" r="22590" b="17670"/>
          <a:stretch/>
        </p:blipFill>
        <p:spPr>
          <a:xfrm>
            <a:off x="7518097" y="3192064"/>
            <a:ext cx="993920" cy="957016"/>
          </a:xfrm>
          <a:prstGeom prst="rect">
            <a:avLst/>
          </a:prstGeom>
        </p:spPr>
      </p:pic>
      <p:pic>
        <p:nvPicPr>
          <p:cNvPr id="15" name="семя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51199" r="61607" b="40748"/>
          <a:stretch/>
        </p:blipFill>
        <p:spPr>
          <a:xfrm>
            <a:off x="7376511" y="1544636"/>
            <a:ext cx="1189170" cy="1066574"/>
          </a:xfrm>
          <a:prstGeom prst="rect">
            <a:avLst/>
          </a:prstGeom>
        </p:spPr>
      </p:pic>
      <p:pic>
        <p:nvPicPr>
          <p:cNvPr id="10" name="солнце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 t="69871" r="41738" b="17670"/>
          <a:stretch/>
        </p:blipFill>
        <p:spPr>
          <a:xfrm>
            <a:off x="7430175" y="4983880"/>
            <a:ext cx="1028178" cy="10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8834E-6 L 0.29132 0.094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9734E-7 L 0.29045 -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-9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0544E-7 L -0.26927 -0.125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-6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883E-6 L -0.27136 -0.18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-9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На каких фигурках есть знаки солнца?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7" b="981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5" r="13219"/>
          <a:stretch/>
        </p:blipFill>
        <p:spPr>
          <a:xfrm>
            <a:off x="539552" y="2276872"/>
            <a:ext cx="1819922" cy="2664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36" y="2060848"/>
            <a:ext cx="2304256" cy="2962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0" b="98600" l="10000" r="96600">
                        <a14:foregroundMark x1="21133" y1="33467" x2="21133" y2="33467"/>
                        <a14:backgroundMark x1="27600" y1="94800" x2="27600" y2="94800"/>
                        <a14:backgroundMark x1="14667" y1="89533" x2="36400" y2="91600"/>
                        <a14:backgroundMark x1="69267" y1="79533" x2="69267" y2="79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09" y="2503183"/>
            <a:ext cx="252028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9667" l="21467" r="8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8" r="8613"/>
          <a:stretch/>
        </p:blipFill>
        <p:spPr>
          <a:xfrm>
            <a:off x="6876256" y="2276872"/>
            <a:ext cx="2010820" cy="2588938"/>
          </a:xfrm>
          <a:prstGeom prst="rect">
            <a:avLst/>
          </a:prstGeom>
        </p:spPr>
      </p:pic>
      <p:sp>
        <p:nvSpPr>
          <p:cNvPr id="7" name="Солнце 6"/>
          <p:cNvSpPr/>
          <p:nvPr/>
        </p:nvSpPr>
        <p:spPr>
          <a:xfrm>
            <a:off x="1082068" y="4988884"/>
            <a:ext cx="720080" cy="64807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973024" y="5024395"/>
            <a:ext cx="720080" cy="64807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5148064" y="4992026"/>
            <a:ext cx="720080" cy="64807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7596336" y="5023463"/>
            <a:ext cx="720080" cy="64807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Источники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>https://cvetnica.ru/image/cache/data/Gips/rg-003/%20</a:t>
            </a:r>
            <a:r>
              <a:rPr lang="ru-RU" sz="2400" dirty="0" smtClean="0">
                <a:hlinkClick r:id="rId2"/>
              </a:rPr>
              <a:t>пне%206-700</a:t>
            </a:r>
            <a:r>
              <a:rPr lang="en-US" sz="2400" dirty="0" smtClean="0">
                <a:hlinkClick r:id="rId2"/>
              </a:rPr>
              <a:t>x900_0.png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3"/>
              </a:rPr>
              <a:t>http://russia-greece2016.ru/images/115/02/1150245.jpg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4"/>
              </a:rPr>
              <a:t>https://img.labirint.ru/images/comments_pic/0836/01lab7a1m1220710781.jpg</a:t>
            </a:r>
            <a:r>
              <a:rPr lang="ru-RU" sz="2400" dirty="0" smtClean="0"/>
              <a:t> </a:t>
            </a:r>
          </a:p>
          <a:p>
            <a:r>
              <a:rPr lang="en-US" sz="2400" dirty="0" smtClean="0">
                <a:hlinkClick r:id="rId5"/>
              </a:rPr>
              <a:t>https://arhivurokov.ru/multiurok/4/e/f/4efa20f68a79e12db15557f1cbde618a8168a159/drievniie-obrazy-v-sovriemiennykh-narodnykh-ighrushkakh-2_9.jpeg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80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Каргапольская игрушка </vt:lpstr>
      <vt:lpstr>Найди лишнюю игрушку </vt:lpstr>
      <vt:lpstr>Выбери знаки солнца </vt:lpstr>
      <vt:lpstr>На каких фигурках есть знаки солнца?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</dc:creator>
  <cp:lastModifiedBy>Пользователь Windows</cp:lastModifiedBy>
  <cp:revision>17</cp:revision>
  <dcterms:created xsi:type="dcterms:W3CDTF">2018-12-10T09:45:21Z</dcterms:created>
  <dcterms:modified xsi:type="dcterms:W3CDTF">2018-12-13T09:31:03Z</dcterms:modified>
</cp:coreProperties>
</file>