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60" r:id="rId5"/>
    <p:sldId id="258" r:id="rId6"/>
    <p:sldId id="271" r:id="rId7"/>
    <p:sldId id="259" r:id="rId8"/>
    <p:sldId id="261" r:id="rId9"/>
    <p:sldId id="263" r:id="rId10"/>
    <p:sldId id="265" r:id="rId11"/>
    <p:sldId id="267" r:id="rId12"/>
    <p:sldId id="269" r:id="rId13"/>
    <p:sldId id="26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02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64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4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8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1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4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5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4FD24-FDE2-4419-9483-F6E528DF170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FEA25-0CE3-4890-81AA-E7A58DC63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76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педагогических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практике ознакомления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дорожного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2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61">
        <p14:prism/>
      </p:transition>
    </mc:Choice>
    <mc:Fallback xmlns="">
      <p:transition spd="slow" advTm="57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endParaRPr lang="ru-RU" sz="105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акция «Ребенок в машине»</a:t>
            </a:r>
          </a:p>
          <a:p>
            <a:pPr algn="ctr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2"/>
          <a:stretch/>
        </p:blipFill>
        <p:spPr>
          <a:xfrm>
            <a:off x="277091" y="862885"/>
            <a:ext cx="6120047" cy="3357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3"/>
          <a:stretch/>
        </p:blipFill>
        <p:spPr>
          <a:xfrm>
            <a:off x="4312029" y="2833352"/>
            <a:ext cx="7746379" cy="37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57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87">
        <p14:prism/>
      </p:transition>
    </mc:Choice>
    <mc:Fallback xmlns="">
      <p:transition spd="slow" advTm="62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мероприятие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заботливая мама!»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21453" r="12647"/>
          <a:stretch/>
        </p:blipFill>
        <p:spPr>
          <a:xfrm>
            <a:off x="231821" y="914403"/>
            <a:ext cx="5434883" cy="406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ПДД КОНКУРС\заботливая мама 2019 дек\IMG_0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06" y="2387734"/>
            <a:ext cx="6225473" cy="4150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55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62">
        <p14:prism/>
      </p:transition>
    </mc:Choice>
    <mc:Fallback xmlns="">
      <p:transition spd="slow" advTm="58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мероприятие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 за рулем!»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r="5943"/>
          <a:stretch/>
        </p:blipFill>
        <p:spPr>
          <a:xfrm>
            <a:off x="328731" y="911753"/>
            <a:ext cx="5453887" cy="363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28" y="2730321"/>
            <a:ext cx="5732757" cy="3821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2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30">
        <p14:prism/>
      </p:transition>
    </mc:Choice>
    <mc:Fallback xmlns="">
      <p:transition spd="slow" advTm="57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805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endParaRPr lang="ru-RU" sz="105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акция «Зебра»</a:t>
            </a:r>
          </a:p>
          <a:p>
            <a:pPr algn="ctr"/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9" y="2586394"/>
            <a:ext cx="5563672" cy="404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E:\ПДД КОНКУРС\IMG_9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7" y="824251"/>
            <a:ext cx="5930723" cy="3953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55">
        <p14:prism/>
      </p:transition>
    </mc:Choice>
    <mc:Fallback xmlns="">
      <p:transition spd="slow" advTm="61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endParaRPr lang="ru-RU" sz="105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акция «Засветись»</a:t>
            </a:r>
          </a:p>
          <a:p>
            <a:pPr algn="ctr"/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2" y="818155"/>
            <a:ext cx="6164807" cy="411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91"/>
          <a:stretch/>
        </p:blipFill>
        <p:spPr>
          <a:xfrm>
            <a:off x="6632622" y="1687137"/>
            <a:ext cx="5135161" cy="495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70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342">
        <p14:prism/>
      </p:transition>
    </mc:Choice>
    <mc:Fallback xmlns="">
      <p:transition advTm="63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 sz="105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дорожной азбуки»</a:t>
            </a:r>
          </a:p>
          <a:p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44" y="1566721"/>
            <a:ext cx="2863739" cy="509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27" y="4256611"/>
            <a:ext cx="4268800" cy="240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4"/>
          <a:stretch/>
        </p:blipFill>
        <p:spPr>
          <a:xfrm>
            <a:off x="246621" y="4218963"/>
            <a:ext cx="3990528" cy="240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E:\ПДД КОНКУРС\IMG_87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30" y="1366735"/>
            <a:ext cx="4341017" cy="2894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ДД КОНКУРС\IMG_20220527_113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4" y="1305708"/>
            <a:ext cx="3983579" cy="2893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77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53">
        <p14:prism/>
      </p:transition>
    </mc:Choice>
    <mc:Fallback xmlns="">
      <p:transition spd="slow" advTm="5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" y="107576"/>
            <a:ext cx="12191999" cy="675042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– одна из форм обучения детей ПДД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0" b="21470"/>
          <a:stretch/>
        </p:blipFill>
        <p:spPr>
          <a:xfrm>
            <a:off x="8930699" y="3429489"/>
            <a:ext cx="2973039" cy="343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/>
          <a:stretch/>
        </p:blipFill>
        <p:spPr>
          <a:xfrm>
            <a:off x="2888448" y="1941976"/>
            <a:ext cx="6042251" cy="3664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0" b="-4604"/>
          <a:stretch/>
        </p:blipFill>
        <p:spPr>
          <a:xfrm>
            <a:off x="257579" y="3096723"/>
            <a:ext cx="2579080" cy="376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52" y="454958"/>
            <a:ext cx="4047621" cy="2974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r="5152"/>
          <a:stretch/>
        </p:blipFill>
        <p:spPr>
          <a:xfrm>
            <a:off x="360609" y="551521"/>
            <a:ext cx="3348507" cy="254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60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451">
        <p14:prism/>
      </p:transition>
    </mc:Choice>
    <mc:Fallback xmlns="">
      <p:transition spd="slow" advTm="64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Информационно-коммуникационные технологии</a:t>
            </a:r>
          </a:p>
          <a:p>
            <a:pPr marL="0" indent="0" algn="ctr">
              <a:buNone/>
            </a:pP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6"/>
          <a:stretch/>
        </p:blipFill>
        <p:spPr>
          <a:xfrm>
            <a:off x="2031346" y="2117383"/>
            <a:ext cx="6687655" cy="400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-30917" r="-15741" b="30917"/>
          <a:stretch/>
        </p:blipFill>
        <p:spPr>
          <a:xfrm>
            <a:off x="95015" y="-901521"/>
            <a:ext cx="5280159" cy="463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ПДД КОНКУРС\заботливая мама 2019 дек\IMG_02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4240"/>
          <a:stretch/>
        </p:blipFill>
        <p:spPr bwMode="auto">
          <a:xfrm>
            <a:off x="7716106" y="2586042"/>
            <a:ext cx="4468969" cy="4006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5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49">
        <p14:prism/>
      </p:transition>
    </mc:Choice>
    <mc:Fallback xmlns="">
      <p:transition spd="slow" advTm="57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волк и семеро козлят на новый лад»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5" y="1335810"/>
            <a:ext cx="7294417" cy="486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42" y="3767287"/>
            <a:ext cx="4147703" cy="2765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 r="6260"/>
          <a:stretch/>
        </p:blipFill>
        <p:spPr>
          <a:xfrm>
            <a:off x="20783" y="954813"/>
            <a:ext cx="4259836" cy="281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46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79">
        <p14:prism/>
      </p:transition>
    </mc:Choice>
    <mc:Fallback xmlns="">
      <p:transition spd="slow" advTm="58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«Приключения инопланетянина в большом городе»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/>
          <a:stretch/>
        </p:blipFill>
        <p:spPr>
          <a:xfrm>
            <a:off x="156118" y="1490009"/>
            <a:ext cx="5717887" cy="422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9"/>
          <a:stretch/>
        </p:blipFill>
        <p:spPr>
          <a:xfrm>
            <a:off x="5840075" y="1490009"/>
            <a:ext cx="6201672" cy="430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752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348">
        <p14:prism/>
      </p:transition>
    </mc:Choice>
    <mc:Fallback xmlns="">
      <p:transition spd="slow" advTm="6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мероприятие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«Осторожно велосипедист!»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0" y="966877"/>
            <a:ext cx="5891122" cy="3927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6416"/>
          <a:stretch/>
        </p:blipFill>
        <p:spPr>
          <a:xfrm>
            <a:off x="5640947" y="2808008"/>
            <a:ext cx="6151808" cy="389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87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20">
        <p14:prism/>
      </p:transition>
    </mc:Choice>
    <mc:Fallback xmlns="">
      <p:transition spd="slow" advTm="60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19" y="2733261"/>
            <a:ext cx="5867404" cy="3915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E:\ПДД КОНКУРС\IMG_86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"/>
          <a:stretch/>
        </p:blipFill>
        <p:spPr bwMode="auto">
          <a:xfrm>
            <a:off x="261968" y="336676"/>
            <a:ext cx="6043893" cy="3707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72">
        <p14:prism/>
      </p:transition>
    </mc:Choice>
    <mc:Fallback xmlns="">
      <p:transition spd="slow" advTm="61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-1"/>
            <a:ext cx="1216429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endPara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акция «Внимание, дети!»</a:t>
            </a:r>
          </a:p>
          <a:p>
            <a:pPr marL="0" indent="0" algn="ctr">
              <a:buNone/>
            </a:pP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78" y="1137184"/>
            <a:ext cx="5389951" cy="4583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E:\ПДД КОНКУРС\IMG_91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0"/>
          <a:stretch/>
        </p:blipFill>
        <p:spPr bwMode="auto">
          <a:xfrm>
            <a:off x="504620" y="2066704"/>
            <a:ext cx="5331853" cy="4353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80">
        <p14:prism/>
      </p:transition>
    </mc:Choice>
    <mc:Fallback xmlns="">
      <p:transition spd="slow" advTm="56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100</Words>
  <Application>Microsoft Office PowerPoint</Application>
  <PresentationFormat>Широкоэкранный</PresentationFormat>
  <Paragraphs>30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31</cp:revision>
  <dcterms:created xsi:type="dcterms:W3CDTF">2022-11-09T12:58:42Z</dcterms:created>
  <dcterms:modified xsi:type="dcterms:W3CDTF">2023-03-15T12:04:03Z</dcterms:modified>
</cp:coreProperties>
</file>