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3" r:id="rId4"/>
    <p:sldId id="269" r:id="rId5"/>
    <p:sldId id="260" r:id="rId6"/>
    <p:sldId id="261" r:id="rId7"/>
    <p:sldId id="262" r:id="rId8"/>
    <p:sldId id="264" r:id="rId9"/>
    <p:sldId id="268" r:id="rId10"/>
    <p:sldId id="281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85" r:id="rId22"/>
    <p:sldId id="286" r:id="rId23"/>
    <p:sldId id="287" r:id="rId24"/>
    <p:sldId id="282" r:id="rId25"/>
    <p:sldId id="283" r:id="rId26"/>
    <p:sldId id="284" r:id="rId27"/>
    <p:sldId id="299" r:id="rId28"/>
    <p:sldId id="277" r:id="rId29"/>
    <p:sldId id="257" r:id="rId30"/>
    <p:sldId id="258" r:id="rId31"/>
    <p:sldId id="292" r:id="rId32"/>
    <p:sldId id="294" r:id="rId33"/>
    <p:sldId id="295" r:id="rId34"/>
    <p:sldId id="296" r:id="rId35"/>
    <p:sldId id="298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062F9-5176-491D-B533-441668D80213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6F802-AB16-419A-8669-8D5F99C69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19089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9512" y="5445224"/>
            <a:ext cx="8784976" cy="12363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Мы любим нашу школу!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Documents and Settings\Администратор\Мои документы\Мои рисунки\Изображение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57166"/>
            <a:ext cx="4500594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657732" cy="621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1002" y="776265"/>
            <a:ext cx="3924293" cy="29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91028" y="1109642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357694"/>
            <a:ext cx="3092469" cy="231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905169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571480"/>
            <a:ext cx="704795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90166" cy="62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7644" y="-783469"/>
            <a:ext cx="6264695" cy="835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7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снимки\Новый 2012 год школа\IMG_3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357167"/>
            <a:ext cx="3357586" cy="2518392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3643338" cy="273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85728"/>
            <a:ext cx="4664760" cy="34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29066"/>
            <a:ext cx="3426601" cy="257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F:\снимки\Фото для Маши\IMG_1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523991" cy="2643206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3523922" cy="264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14752"/>
            <a:ext cx="3521844" cy="264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85728"/>
            <a:ext cx="438114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713817" cy="6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F:\снимки\школа 9 Мая 2011\IMG_3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486958" cy="3365489"/>
          </a:xfrm>
          <a:prstGeom prst="rect">
            <a:avLst/>
          </a:prstGeom>
          <a:noFill/>
        </p:spPr>
      </p:pic>
      <p:pic>
        <p:nvPicPr>
          <p:cNvPr id="28675" name="Picture 3" descr="F:\снимки\школа 9 Мая 2011\IMG_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66"/>
            <a:ext cx="3619234" cy="2714644"/>
          </a:xfrm>
          <a:prstGeom prst="rect">
            <a:avLst/>
          </a:prstGeom>
          <a:noFill/>
        </p:spPr>
      </p:pic>
      <p:pic>
        <p:nvPicPr>
          <p:cNvPr id="28676" name="Picture 4" descr="F:\снимки\школа 9 Мая 2011\IMG_3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571876"/>
            <a:ext cx="3629771" cy="2722547"/>
          </a:xfrm>
          <a:prstGeom prst="rect">
            <a:avLst/>
          </a:prstGeom>
          <a:noFill/>
        </p:spPr>
      </p:pic>
      <p:pic>
        <p:nvPicPr>
          <p:cNvPr id="28677" name="Picture 5" descr="F:\снимки\школа 9 Мая 2011\IMG_3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857628"/>
            <a:ext cx="3439285" cy="25796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F:\снимки\школа 9 Мая 2011\IMG_3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415428" cy="3311837"/>
          </a:xfrm>
          <a:prstGeom prst="rect">
            <a:avLst/>
          </a:prstGeom>
          <a:noFill/>
        </p:spPr>
      </p:pic>
      <p:pic>
        <p:nvPicPr>
          <p:cNvPr id="29699" name="Picture 3" descr="F:\снимки\школа 9 Мая 2011\IMG_3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929066"/>
            <a:ext cx="3333505" cy="2500330"/>
          </a:xfrm>
          <a:prstGeom prst="rect">
            <a:avLst/>
          </a:prstGeom>
          <a:noFill/>
        </p:spPr>
      </p:pic>
      <p:pic>
        <p:nvPicPr>
          <p:cNvPr id="29700" name="Picture 4" descr="F:\снимки\школа 9 Мая 2011\IMG_3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8604"/>
            <a:ext cx="3904963" cy="2928958"/>
          </a:xfrm>
          <a:prstGeom prst="rect">
            <a:avLst/>
          </a:prstGeo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571900" cy="267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28674" y="-756465"/>
            <a:ext cx="6102678" cy="81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D:\Фото\Фото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57166"/>
            <a:ext cx="2625727" cy="3500970"/>
          </a:xfrm>
          <a:prstGeom prst="rect">
            <a:avLst/>
          </a:prstGeom>
          <a:noFill/>
        </p:spPr>
      </p:pic>
      <p:pic>
        <p:nvPicPr>
          <p:cNvPr id="25603" name="Picture 3" descr="D:\Фото\Фото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143248"/>
            <a:ext cx="2394347" cy="3192463"/>
          </a:xfrm>
          <a:prstGeom prst="rect">
            <a:avLst/>
          </a:prstGeom>
          <a:noFill/>
        </p:spPr>
      </p:pic>
      <p:pic>
        <p:nvPicPr>
          <p:cNvPr id="25604" name="Picture 4" descr="D:\Фото\Фото0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911479" cy="3881972"/>
          </a:xfrm>
          <a:prstGeom prst="rect">
            <a:avLst/>
          </a:prstGeom>
          <a:noFill/>
        </p:spPr>
      </p:pic>
      <p:pic>
        <p:nvPicPr>
          <p:cNvPr id="25605" name="Picture 5" descr="D:\Фото\Фото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14290"/>
            <a:ext cx="1982785" cy="2643713"/>
          </a:xfrm>
          <a:prstGeom prst="rect">
            <a:avLst/>
          </a:prstGeom>
          <a:noFill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666" y="4042816"/>
            <a:ext cx="1950671" cy="260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 descr="D:\Фото\Фото01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357694"/>
            <a:ext cx="1625595" cy="21674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D:\Фото\Фото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054223" cy="2738964"/>
          </a:xfrm>
          <a:prstGeom prst="rect">
            <a:avLst/>
          </a:prstGeom>
          <a:noFill/>
        </p:spPr>
      </p:pic>
      <p:pic>
        <p:nvPicPr>
          <p:cNvPr id="26627" name="Picture 3" descr="D:\Фото\Фото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85729"/>
            <a:ext cx="2143140" cy="2857520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85728"/>
            <a:ext cx="4570413" cy="609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D:\Фото\Фото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862318" cy="3816424"/>
          </a:xfrm>
          <a:prstGeom prst="rect">
            <a:avLst/>
          </a:prstGeom>
          <a:noFill/>
        </p:spPr>
      </p:pic>
      <p:pic>
        <p:nvPicPr>
          <p:cNvPr id="6" name="Рисунок 5" descr="C:\Documents and Settings\Администратор\Local Settings\Temporary Internet Files\Content.Word\Фото02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4986754" cy="3744416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140968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фото с телефона\Фото02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511256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F:\снимки\Фото для Маши\IMG_0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5511793" cy="413417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68407"/>
            <a:ext cx="4165569" cy="312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269268"/>
            <a:ext cx="8389440" cy="629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52928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14453" cy="61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77635" y="-909483"/>
            <a:ext cx="6588732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496944" cy="637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85647" y="-873478"/>
            <a:ext cx="6372708" cy="849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179512" y="5445224"/>
            <a:ext cx="8784976" cy="12363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Мы любим нашу школу!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29684" cy="63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28605"/>
            <a:ext cx="7772400" cy="71437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Наши учителя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снимки\Фото для Маши\IMG_1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82394" cy="53122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572560" cy="642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857628"/>
            <a:ext cx="3286148" cy="24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Фото\Фото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1480"/>
            <a:ext cx="2357454" cy="314327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4"/>
            <a:ext cx="3523775" cy="264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D:\Фото\Фото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5728"/>
            <a:ext cx="2554289" cy="340571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178" cy="621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162916" cy="612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12</Words>
  <Application>Microsoft Office PowerPoint</Application>
  <PresentationFormat>Экран (4:3)</PresentationFormat>
  <Paragraphs>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Speed_XP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Speed_XP</dc:creator>
  <cp:lastModifiedBy>Сухоруковы</cp:lastModifiedBy>
  <cp:revision>24</cp:revision>
  <dcterms:created xsi:type="dcterms:W3CDTF">2013-02-15T18:09:47Z</dcterms:created>
  <dcterms:modified xsi:type="dcterms:W3CDTF">2015-01-13T17:05:55Z</dcterms:modified>
</cp:coreProperties>
</file>