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0629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Галина\Desktop\42697_globus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8575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877272"/>
            <a:ext cx="71287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материалов методиста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МИОО А.И.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2821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6, 7 классов.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(учебно-организационные):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учебную задачу под руководством учителя;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свою деятельность под руководством учителя;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соответствии с поставленной учебной задачей;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соответствии с предложенным планом;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совместной деятельности;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полученные результаты с ожидаемыми результатами;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работу одноклассников.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2821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6, 7 классов.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учебно-логические: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главное, существенные признаки понятий;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критерии для сравнения фактов, явлений, событий, объектов;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объекты, факты, явления, события по заданным критериям;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суждения, подтверждая их фактами;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информацию по заданным признакам;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причинно-следственные связи;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проблемные задачи;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связи соподчинения и зависимости между компонентами объекта.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2821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6, 7 классов.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учебно-информационные: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отбор информации в учебных и справочных пособиях, словарях;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и вне текстовыми компонентами: выделение главной мысли, поиск определений понятий, составление простого и сложного плана, поиск ответов на вопросы, составление вопросов к текстам, составление логической цепочки, составление по тексту таблицы, схемы;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и количественное описание объекта;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 организация информации;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текстов разных типов (описательные, объяснительные)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2821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 9 классов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(учебно-организационные): 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учебные задачи;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изменения в последовательность и содержание учебной задачи;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наиболее рациональную последовательность выполнения учебной задачи;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корректировать свою деятельность в соответствии с её целями, задачами и условиями; 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свою работу в сравнении с существующими требованиями;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различными способами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3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2821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 9 классов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учебно-логические: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в соответствии с выбранными признаками;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объекты по главным и второстепенным признакам;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информацию;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структурировать информацию;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проблему и способы её решения;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проблемные вопросы, искать пути решения проблемной ситуации;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навыками анализа и синтеза.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 9 классов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256584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учебно-информационные: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отбор необходимых источников информации; 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информации в различных формах (письменная и устная) и видах;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внетекстовыми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компонентами: составление тезисного плана, выводов, конспекта, тезисов выступления;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информации из одного вида в другой (текст в таблицу, карту в текст и т.п.); 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виды моделирования, исходя из учебной задачи;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собственной информации и её представление в соответствии с учебными задачами;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рецензии, аннотации.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3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изучения курса географии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 9 классов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33843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перед аудиторией, придерживаясь определённого стиля при выступлении;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вести дискуссию, диалог;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приемлемое решение при наличии разных точек зрения.</a:t>
            </a:r>
          </a:p>
          <a:p>
            <a:pPr marL="82296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17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491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Метапредметные результаты изучения курса географии.</vt:lpstr>
      <vt:lpstr>Метапредметные результаты изучения курса географии 6, 7 классов. </vt:lpstr>
      <vt:lpstr>Метапредметные результаты изучения курса географии 6, 7 классов. </vt:lpstr>
      <vt:lpstr>Метапредметные результаты изучения курса географии 6, 7 классов. </vt:lpstr>
      <vt:lpstr>Метапредметные результаты изучения курса географии 8, 9 классов. </vt:lpstr>
      <vt:lpstr>Метапредметные результаты изучения курса географии 8, 9 классов. </vt:lpstr>
      <vt:lpstr>Метапредметные результаты изучения курса географии 8, 9 классов. </vt:lpstr>
      <vt:lpstr>Метапредметные результаты изучения курса географии 8, 9 классов.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результаты изучения курса географии.</dc:title>
  <dc:creator>Галина</dc:creator>
  <cp:lastModifiedBy>Галина</cp:lastModifiedBy>
  <cp:revision>9</cp:revision>
  <dcterms:created xsi:type="dcterms:W3CDTF">2015-01-27T15:48:38Z</dcterms:created>
  <dcterms:modified xsi:type="dcterms:W3CDTF">2015-01-28T05:10:36Z</dcterms:modified>
</cp:coreProperties>
</file>