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2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5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6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7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0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9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4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5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1C6B-CE1C-4649-A611-2625F239F53C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28A92-B72D-4128-8559-E915C1DB7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623/16969765.99/0_6a847_3ffb652f_ori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2092" r="3014" b="2157"/>
          <a:stretch/>
        </p:blipFill>
        <p:spPr bwMode="auto">
          <a:xfrm rot="5400000">
            <a:off x="2616199" y="-2717800"/>
            <a:ext cx="7048497" cy="12280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8583" y="1355436"/>
            <a:ext cx="9817100" cy="489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972550" algn="l"/>
              </a:tabLst>
            </a:pPr>
            <a:r>
              <a:rPr lang="ru-RU" sz="3600" b="1" dirty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</a:t>
            </a:r>
            <a:r>
              <a:rPr lang="ru-RU" sz="4000" b="1" dirty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Родительский</a:t>
            </a:r>
            <a:r>
              <a:rPr lang="ru-RU" sz="4000" b="1" dirty="0" smtClean="0">
                <a:ln w="11113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990099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клуб	</a:t>
            </a:r>
            <a:r>
              <a:rPr lang="ru-RU" sz="3600" b="1" dirty="0" smtClean="0">
                <a:ln>
                  <a:noFill/>
                </a:ln>
                <a:solidFill>
                  <a:srgbClr val="990099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095625" algn="l"/>
                <a:tab pos="5715000" algn="l"/>
                <a:tab pos="5943600" algn="l"/>
                <a:tab pos="6210300" algn="l"/>
                <a:tab pos="8972550" algn="l"/>
              </a:tabLst>
            </a:pPr>
            <a:r>
              <a:rPr lang="ru-RU" dirty="0" smtClean="0"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0000" dirty="0" smtClean="0">
              <a:ln>
                <a:noFill/>
              </a:ln>
              <a:solidFill>
                <a:srgbClr val="7030A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0000" b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0000" b="1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0000" b="1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0000" b="1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0000" b="1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0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Я играю. Я развиваюсь. Я говорю.</a:t>
            </a:r>
            <a:r>
              <a:rPr lang="ru-RU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124575" algn="l"/>
              </a:tabLst>
            </a:pPr>
            <a:r>
              <a:rPr lang="ru-RU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lipartion.com/wp-content/uploads/2015/11/images-of-a-su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83" y="797016"/>
            <a:ext cx="2238375" cy="239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d197nsfq0bri0.cloudfront.net/paper_avatars/fd99f270-82e7-012f-25ad-12313d16b843/lkqbnpviq9oz5h99cm31/logo-01.png"/>
          <p:cNvPicPr/>
          <p:nvPr/>
        </p:nvPicPr>
        <p:blipFill rotWithShape="1">
          <a:blip r:embed="rId4" cstate="print">
            <a:clrChange>
              <a:clrFrom>
                <a:srgbClr val="F6941D"/>
              </a:clrFrom>
              <a:clrTo>
                <a:srgbClr val="F694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899" r="30394"/>
          <a:stretch/>
        </p:blipFill>
        <p:spPr bwMode="auto">
          <a:xfrm>
            <a:off x="5185003" y="1877786"/>
            <a:ext cx="2676525" cy="2332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25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clipground.com/images/hand-painted-clip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97433"/>
            <a:ext cx="2761547" cy="2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00" y="4495895"/>
            <a:ext cx="11938000" cy="1376920"/>
          </a:xfrm>
        </p:spPr>
        <p:txBody>
          <a:bodyPr>
            <a:noAutofit/>
          </a:bodyPr>
          <a:lstStyle/>
          <a:p>
            <a:r>
              <a:rPr lang="ru-RU" sz="94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«Давайте познакомимся»</a:t>
            </a:r>
            <a:endParaRPr lang="ru-RU" sz="9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images.clipartpanda.com/homophobia-clipart-andresr23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2" b="89842" l="2375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542482"/>
            <a:ext cx="3768948" cy="31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llday1.com/imagedb/2a/7/d5db0ff7b871f7c11c9e68060bcb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3982" r="6758" b="12447"/>
          <a:stretch/>
        </p:blipFill>
        <p:spPr bwMode="auto">
          <a:xfrm>
            <a:off x="2707795" y="366618"/>
            <a:ext cx="5407505" cy="41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967101">
            <a:off x="3889024" y="1507927"/>
            <a:ext cx="32638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700" dirty="0" smtClean="0">
                <a:latin typeface="Comic Sans MS" panose="030F0702030302020204" pitchFamily="66" charset="0"/>
              </a:rPr>
              <a:t>Рубрика:</a:t>
            </a:r>
          </a:p>
          <a:p>
            <a:pPr algn="ctr"/>
            <a:r>
              <a:rPr lang="ru-RU" sz="5700" dirty="0" smtClean="0">
                <a:latin typeface="Comic Sans MS" panose="030F0702030302020204" pitchFamily="66" charset="0"/>
              </a:rPr>
              <a:t>№ 1</a:t>
            </a:r>
            <a:endParaRPr lang="ru-RU" sz="5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5/123/490/123490749_large_master03_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8"/>
            <a:ext cx="12191999" cy="67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5188" y="503384"/>
            <a:ext cx="9144000" cy="889317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Задачи клуба «Логос»:</a:t>
            </a:r>
            <a:endParaRPr lang="ru-RU" sz="7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505" y="1392701"/>
            <a:ext cx="11099409" cy="488148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совершенствование педагогической компетенции родителей в вопросах развития своего ребёнка.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 – методической помощи родителям в коррекции речевых нарушений дошкольников, в правильной организации логопедических занятий дома.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логопедической грамотности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</a:p>
          <a:p>
            <a:pPr marL="457200" indent="-457200" algn="just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сознательной деятельности по общему и речевому развитию ребенка в семье.</a:t>
            </a:r>
          </a:p>
          <a:p>
            <a:pPr marL="457200" indent="-457200" algn="just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2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llday1.com/imagedb/2a/7/d5db0ff7b871f7c11c9e68060bc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3982" r="6758" b="12447"/>
          <a:stretch/>
        </p:blipFill>
        <p:spPr bwMode="auto">
          <a:xfrm>
            <a:off x="269395" y="0"/>
            <a:ext cx="5407505" cy="41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833788">
            <a:off x="1478427" y="1422272"/>
            <a:ext cx="32051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latin typeface="Comic Sans MS" panose="030F0702030302020204" pitchFamily="66" charset="0"/>
              </a:rPr>
              <a:t>Рубрика:</a:t>
            </a:r>
          </a:p>
          <a:p>
            <a:pPr algn="ctr"/>
            <a:r>
              <a:rPr lang="ru-RU" sz="5000" dirty="0" smtClean="0">
                <a:latin typeface="Comic Sans MS" panose="030F0702030302020204" pitchFamily="66" charset="0"/>
              </a:rPr>
              <a:t>№ 2</a:t>
            </a:r>
            <a:endParaRPr lang="ru-RU" sz="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100" y="4851400"/>
            <a:ext cx="11006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«Причины речевых нарушений»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aproekt.ucoz.net/12/ques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95" y="187538"/>
            <a:ext cx="3185005" cy="37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igslide.ru/images/12/11937/96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/776227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5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llday1.com/imagedb/2a/7/d5db0ff7b871f7c11c9e68060bc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3982" r="6758" b="12447"/>
          <a:stretch/>
        </p:blipFill>
        <p:spPr bwMode="auto">
          <a:xfrm>
            <a:off x="269395" y="0"/>
            <a:ext cx="5407505" cy="41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395" y="5148775"/>
            <a:ext cx="11594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«Специфика работы учителя-логопеда»</a:t>
            </a:r>
            <a:endParaRPr lang="ru-RU" sz="60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65849">
            <a:off x="1531474" y="1457612"/>
            <a:ext cx="2683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 Рубрика:</a:t>
            </a:r>
          </a:p>
          <a:p>
            <a:pPr algn="ctr"/>
            <a:r>
              <a:rPr lang="ru-RU" sz="4400" dirty="0" smtClean="0">
                <a:latin typeface="Comic Sans MS" panose="030F0702030302020204" pitchFamily="66" charset="0"/>
              </a:rPr>
              <a:t> № 3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allday1.com/imagedb/2a/7/d5db0ff7b871f7c11c9e68060bcb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3982" r="6758" b="12447"/>
          <a:stretch/>
        </p:blipFill>
        <p:spPr bwMode="auto">
          <a:xfrm>
            <a:off x="269395" y="0"/>
            <a:ext cx="5407505" cy="412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070390">
            <a:off x="1515758" y="1484962"/>
            <a:ext cx="24625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Рубрика:</a:t>
            </a:r>
          </a:p>
          <a:p>
            <a:pPr algn="ctr"/>
            <a:r>
              <a:rPr lang="ru-RU" sz="4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№ 4</a:t>
            </a:r>
            <a:endParaRPr lang="ru-RU" sz="4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301" y="5433870"/>
            <a:ext cx="11367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  <a:latin typeface="Monotype Corsiva" panose="03010101010201010101" pitchFamily="66" charset="0"/>
              </a:rPr>
              <a:t>« Мифы родителей о развитии детей</a:t>
            </a:r>
            <a:r>
              <a:rPr lang="ru-RU" sz="6000" b="1" dirty="0" smtClean="0">
                <a:solidFill>
                  <a:srgbClr val="009900"/>
                </a:solidFill>
              </a:rPr>
              <a:t>»</a:t>
            </a:r>
            <a:endParaRPr lang="ru-RU" sz="6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96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Monotype Corsiva</vt:lpstr>
      <vt:lpstr>Segoe Print</vt:lpstr>
      <vt:lpstr>Segoe Script</vt:lpstr>
      <vt:lpstr>Times New Roman</vt:lpstr>
      <vt:lpstr>Тема Office</vt:lpstr>
      <vt:lpstr>Презентация PowerPoint</vt:lpstr>
      <vt:lpstr>Презентация PowerPoint</vt:lpstr>
      <vt:lpstr>Задачи клуба «Логос»: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2017-11-21T20:30:29Z</dcterms:created>
  <dcterms:modified xsi:type="dcterms:W3CDTF">2020-11-15T09:03:11Z</dcterms:modified>
</cp:coreProperties>
</file>