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84" r:id="rId4"/>
    <p:sldId id="283" r:id="rId5"/>
    <p:sldId id="287" r:id="rId6"/>
    <p:sldId id="285" r:id="rId7"/>
    <p:sldId id="286" r:id="rId8"/>
    <p:sldId id="260" r:id="rId9"/>
    <p:sldId id="259" r:id="rId10"/>
    <p:sldId id="264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delia.lt/uploads/posts/2009-05/1243513761_osetiny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udrf.ru/2502/user/IMG_4320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kavkaz-uzel.ru/system/attachments/0000/3067/89e_view.jpg?1244458077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3527" y="0"/>
            <a:ext cx="5087742" cy="977280"/>
          </a:xfrm>
        </p:spPr>
        <p:txBody>
          <a:bodyPr>
            <a:normAutofit/>
          </a:bodyPr>
          <a:lstStyle/>
          <a:p>
            <a:r>
              <a:rPr lang="ru-RU" sz="5800" dirty="0" smtClean="0">
                <a:latin typeface="Monotype Corsiva" pitchFamily="66" charset="0"/>
              </a:rPr>
              <a:t>Осетия</a:t>
            </a:r>
            <a:endParaRPr lang="ru-RU" sz="5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6400800" cy="1752600"/>
          </a:xfrm>
        </p:spPr>
        <p:txBody>
          <a:bodyPr>
            <a:normAutofit/>
          </a:bodyPr>
          <a:lstStyle/>
          <a:p>
            <a:r>
              <a:rPr lang="ru-RU" sz="4600" dirty="0" smtClean="0">
                <a:latin typeface="Monotype Corsiva" pitchFamily="66" charset="0"/>
              </a:rPr>
              <a:t>Обычаи осетинского народа</a:t>
            </a:r>
            <a:endParaRPr lang="ru-RU" sz="4600" dirty="0">
              <a:latin typeface="Monotype Corsiva" pitchFamily="66" charset="0"/>
            </a:endParaRPr>
          </a:p>
        </p:txBody>
      </p:sp>
      <p:pic>
        <p:nvPicPr>
          <p:cNvPr id="8194" name="Picture 2" descr="C:\Users\зухра\Desktop\осетины\15007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011927" cy="59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1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2520280" cy="648072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/>
              <a:t> </a:t>
            </a:r>
            <a:r>
              <a:rPr lang="ru-RU" dirty="0" smtClean="0"/>
              <a:t>Традиционная </a:t>
            </a:r>
            <a:r>
              <a:rPr lang="ru-RU" dirty="0"/>
              <a:t>кухня осетинского народа складывалась в течении долгого времени. Главный ее образующий фактор — кочевой образ жизни </a:t>
            </a:r>
            <a:r>
              <a:rPr lang="ru-RU" dirty="0" smtClean="0"/>
              <a:t>первоначальных </a:t>
            </a:r>
            <a:r>
              <a:rPr lang="ru-RU" dirty="0"/>
              <a:t>жителей данного региона, предков осетин — алан. </a:t>
            </a:r>
          </a:p>
        </p:txBody>
      </p:sp>
      <p:pic>
        <p:nvPicPr>
          <p:cNvPr id="1026" name="Picture 2" descr="C:\Users\зухра\Desktop\осетины\Сыр и пи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64813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10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82906/0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4048" y="357166"/>
            <a:ext cx="3682752" cy="645621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К древнейшим обычаям, порожденным родовым строем, относится гостеприимство и куначество осетин. Эти обычаи бытовали и у других горских народов Северного Кавказа и имели много сходных черт.</a:t>
            </a:r>
            <a:endParaRPr lang="ru-RU" dirty="0"/>
          </a:p>
        </p:txBody>
      </p:sp>
      <p:pic>
        <p:nvPicPr>
          <p:cNvPr id="5" name="Picture 2" descr="C:\Users\Я\Pictures\cgojty_xazbi_tite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4263" y="0"/>
            <a:ext cx="4793921" cy="681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667077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ухра\Desktop\осет Ася\281207111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0" y="116632"/>
            <a:ext cx="496750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зухра\Desktop\осет Ася\oset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172" y="2852936"/>
            <a:ext cx="405381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220072" y="476672"/>
            <a:ext cx="4053818" cy="2856601"/>
          </a:xfrm>
          <a:prstGeom prst="rect">
            <a:avLst/>
          </a:prstGeom>
        </p:spPr>
        <p:txBody>
          <a:bodyPr/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Танцевали всегда с древних времён и до нашего поколения.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зухра\Desktop\осетины\0_675c4_a571d55b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8" y="0"/>
            <a:ext cx="469737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зухра\Desktop\осетины\1284992272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7" y="2169268"/>
            <a:ext cx="4701557" cy="46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5" y="0"/>
            <a:ext cx="4427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национальной культуре почетное место занимает танцевальная культура. Есть несколько видов танцев: массовый танец /</a:t>
            </a:r>
            <a:r>
              <a:rPr lang="ru-RU" sz="2400" dirty="0" err="1"/>
              <a:t>симд</a:t>
            </a:r>
            <a:r>
              <a:rPr lang="ru-RU" sz="2400" dirty="0"/>
              <a:t>/, парные танцы (</a:t>
            </a:r>
            <a:r>
              <a:rPr lang="ru-RU" sz="2400" dirty="0" err="1"/>
              <a:t>тым</a:t>
            </a:r>
            <a:r>
              <a:rPr lang="ru-RU" sz="2400" dirty="0"/>
              <a:t>-был </a:t>
            </a:r>
            <a:r>
              <a:rPr lang="ru-RU" sz="2400" dirty="0" err="1"/>
              <a:t>кафт</a:t>
            </a:r>
            <a:r>
              <a:rPr lang="ru-RU" sz="2400" dirty="0"/>
              <a:t> и др.), медленный танец (</a:t>
            </a:r>
            <a:r>
              <a:rPr lang="ru-RU" sz="2400" dirty="0" err="1"/>
              <a:t>хонгæкафт</a:t>
            </a:r>
            <a:r>
              <a:rPr lang="ru-RU" sz="2400" dirty="0"/>
              <a:t>), мужской сольный танец на носках (рог </a:t>
            </a:r>
            <a:r>
              <a:rPr lang="ru-RU" sz="2400" dirty="0" err="1"/>
              <a:t>кафт</a:t>
            </a:r>
            <a:r>
              <a:rPr lang="ru-RU" sz="2400" dirty="0"/>
              <a:t>). Каждый из танцев имеет свою музыку, исполняемую на осетинской гармони (</a:t>
            </a:r>
            <a:r>
              <a:rPr lang="ru-RU" sz="2400" dirty="0" err="1"/>
              <a:t>фæндыр</a:t>
            </a:r>
            <a:r>
              <a:rPr lang="ru-RU" sz="2400" dirty="0"/>
              <a:t>), используются и струнные музыкальные инструменты.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зухра\Desktop\осетины\DSC_3589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4722"/>
            <a:ext cx="4355976" cy="347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6895" y="0"/>
            <a:ext cx="4629531" cy="3356992"/>
          </a:xfrm>
          <a:prstGeom prst="rect">
            <a:avLst/>
          </a:prstGeom>
        </p:spPr>
        <p:txBody>
          <a:bodyPr/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языке танца выражали любовь и ненависть, добро и зло, радость и горе.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81211"/>
            <a:ext cx="4265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Застолье по хорошему поводу всегда сопровождается весельем, песнями, шутками.</a:t>
            </a:r>
          </a:p>
        </p:txBody>
      </p:sp>
      <p:pic>
        <p:nvPicPr>
          <p:cNvPr id="5" name="Picture 2" descr="Картинка 1 из 1050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"/>
            <a:ext cx="4698005" cy="68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td3.mycdn.me/image?id=870848296400&amp;t=20&amp;plc=WEB&amp;tkn=*fZecjD54vSbd-F2ERpbFG-HNLX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286248" cy="314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agdio.ru/wp-content/uploads/2017/01/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900igr.net/up/datai/192733/0010-009-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428624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5.livemaster.ru/storage/ee/70/15a83057b4805415b693fedef45j--ukrasheniya-garnitur-maniya-vostoka-serebro-925-filigr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7084" y="2285992"/>
            <a:ext cx="300655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ancientresource.com/images/egyptian/egyptian-bead-jewelry/necklace-scarab-217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143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g.deilo.ru/files/images/items/399523939726/399523939726708z-chekanka-744127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85992"/>
            <a:ext cx="3000363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kavkaz-uzel.eu/system/attachments/0003/5426/IMG_0927_1__view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"/>
            <a:ext cx="6000759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29276"/>
            <a:ext cx="8856984" cy="22960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Прием гостя на Кавказе - вообще явление важное, официозное и очень ответственное. А у осетинского народа гостеприимству отведена особая роль в системе традиционного общения. </a:t>
            </a:r>
          </a:p>
        </p:txBody>
      </p:sp>
      <p:pic>
        <p:nvPicPr>
          <p:cNvPr id="4" name="Picture 2" descr="C:\Users\зухра\Desktop\осетины\092078e3a782c6748456db6cee0e23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-949"/>
            <a:ext cx="4684048" cy="42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39 из 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479" y="0"/>
            <a:ext cx="4662754" cy="42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111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4128" y="0"/>
            <a:ext cx="2962672" cy="681337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mtClean="0"/>
              <a:t>Гостеприимство - </a:t>
            </a:r>
            <a:r>
              <a:rPr lang="ru-RU" dirty="0"/>
              <a:t>особенность осетинского народа, важнейшая народная традиция, уходящая корнями соблюдением правил и порядка в глубь веков.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Picture 2" descr="Картинка 42 из 178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688632" cy="68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72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4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242</TotalTime>
  <Words>181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Осетия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Осетия</dc:title>
  <dc:creator>зухра</dc:creator>
  <cp:lastModifiedBy>Ольга</cp:lastModifiedBy>
  <cp:revision>26</cp:revision>
  <dcterms:created xsi:type="dcterms:W3CDTF">2011-11-24T05:25:09Z</dcterms:created>
  <dcterms:modified xsi:type="dcterms:W3CDTF">2019-04-26T11:08:10Z</dcterms:modified>
</cp:coreProperties>
</file>