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9" r:id="rId6"/>
    <p:sldId id="257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gif"/><Relationship Id="rId4" Type="http://schemas.openxmlformats.org/officeDocument/2006/relationships/image" Target="../media/image9.jpe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jpeg"/><Relationship Id="rId7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1">
                <a:tint val="66000"/>
                <a:satMod val="160000"/>
              </a:schemeClr>
            </a:gs>
            <a:gs pos="34000">
              <a:srgbClr val="00B050"/>
            </a:gs>
            <a:gs pos="100000">
              <a:schemeClr val="accent1">
                <a:tint val="23500"/>
                <a:satMod val="160000"/>
                <a:lumMod val="94000"/>
                <a:lumOff val="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Тренировочная презентация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017350"/>
            <a:ext cx="4928592" cy="14150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Зозуля Татьяна Петровна, воспитатель МБДОУ «Детский сад №147» «</a:t>
            </a:r>
            <a:r>
              <a:rPr lang="ru-RU" dirty="0" err="1" smtClean="0">
                <a:solidFill>
                  <a:schemeClr val="tx1"/>
                </a:solidFill>
              </a:rPr>
              <a:t>Рябинушка</a:t>
            </a:r>
            <a:r>
              <a:rPr lang="ru-RU" dirty="0" smtClean="0">
                <a:solidFill>
                  <a:schemeClr val="tx1"/>
                </a:solidFill>
              </a:rPr>
              <a:t>», г. Архангельск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eacher\Desktop\РР дошкольники\Шарж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" b="100000" l="238" r="99762">
                        <a14:foregroundMark x1="10000" y1="72973" x2="10000" y2="72973"/>
                        <a14:foregroundMark x1="10000" y1="72297" x2="10000" y2="72297"/>
                        <a14:foregroundMark x1="10000" y1="72128" x2="10000" y2="72128"/>
                        <a14:foregroundMark x1="10000" y1="72128" x2="10000" y2="72128"/>
                        <a14:foregroundMark x1="10476" y1="71284" x2="10476" y2="71284"/>
                        <a14:foregroundMark x1="10476" y1="70946" x2="10476" y2="70946"/>
                        <a14:foregroundMark x1="8810" y1="72973" x2="8810" y2="72973"/>
                        <a14:foregroundMark x1="8810" y1="72297" x2="8810" y2="72297"/>
                        <a14:foregroundMark x1="7381" y1="72128" x2="7381" y2="72128"/>
                        <a14:foregroundMark x1="7143" y1="71791" x2="7143" y2="71791"/>
                        <a14:foregroundMark x1="8095" y1="70270" x2="8095" y2="70270"/>
                        <a14:foregroundMark x1="41190" y1="83953" x2="41190" y2="83953"/>
                        <a14:foregroundMark x1="60952" y1="83953" x2="60952" y2="83953"/>
                        <a14:foregroundMark x1="61667" y1="83446" x2="61667" y2="83446"/>
                        <a14:foregroundMark x1="72381" y1="83784" x2="72381" y2="83784"/>
                        <a14:foregroundMark x1="72381" y1="86824" x2="72381" y2="87500"/>
                        <a14:foregroundMark x1="72381" y1="87838" x2="72381" y2="87838"/>
                        <a14:foregroundMark x1="58095" y1="92568" x2="58095" y2="92568"/>
                        <a14:foregroundMark x1="30000" y1="96284" x2="30000" y2="96284"/>
                        <a14:foregroundMark x1="41667" y1="98649" x2="41667" y2="98649"/>
                        <a14:backgroundMark x1="10238" y1="72973" x2="10238" y2="72973"/>
                        <a14:backgroundMark x1="10238" y1="72973" x2="10238" y2="72973"/>
                        <a14:backgroundMark x1="10238" y1="72635" x2="10238" y2="72635"/>
                        <a14:backgroundMark x1="10238" y1="72128" x2="10238" y2="72128"/>
                        <a14:backgroundMark x1="10238" y1="71791" x2="10238" y2="71791"/>
                        <a14:backgroundMark x1="10238" y1="71453" x2="10238" y2="71453"/>
                        <a14:backgroundMark x1="10238" y1="71453" x2="10238" y2="71453"/>
                        <a14:backgroundMark x1="10238" y1="71791" x2="9524" y2="72635"/>
                        <a14:backgroundMark x1="9286" y1="72973" x2="9286" y2="72973"/>
                        <a14:backgroundMark x1="8810" y1="72297" x2="8810" y2="72297"/>
                        <a14:backgroundMark x1="7857" y1="71959" x2="7857" y2="71959"/>
                        <a14:backgroundMark x1="6667" y1="71791" x2="6667" y2="71791"/>
                        <a14:backgroundMark x1="7381" y1="70608" x2="7381" y2="70608"/>
                        <a14:backgroundMark x1="8333" y1="70101" x2="8333" y2="70101"/>
                        <a14:backgroundMark x1="91905" y1="49662" x2="91905" y2="49662"/>
                        <a14:backgroundMark x1="91905" y1="49662" x2="91905" y2="49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86564"/>
            <a:ext cx="2376264" cy="33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Desktop\РР дошкольники\Звезда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Анимация текста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772816"/>
            <a:ext cx="3240360" cy="19442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1772816"/>
            <a:ext cx="3240360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3688" y="4171034"/>
            <a:ext cx="5040560" cy="21602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71968" y="2006260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Несет меня лиса за темные леса, за высокие горы!</a:t>
            </a:r>
            <a:endParaRPr lang="ru-RU" dirty="0"/>
          </a:p>
          <a:p>
            <a:r>
              <a:rPr lang="ru-RU" i="1" dirty="0"/>
              <a:t>«Кот, петух и лиса»</a:t>
            </a:r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212183" y="2006260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 садись на пенёк, не ешь пирожок! Неси бабушке, неси дедушке </a:t>
            </a:r>
            <a:endParaRPr lang="ru-RU" dirty="0"/>
          </a:p>
          <a:p>
            <a:r>
              <a:rPr lang="ru-RU" i="1" dirty="0"/>
              <a:t>«Маша и медведь»</a:t>
            </a:r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31740" y="4581128"/>
            <a:ext cx="414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Снесла курочка яичко, да не простое — золотое</a:t>
            </a:r>
            <a:br>
              <a:rPr lang="ru-RU" b="1" dirty="0"/>
            </a:br>
            <a:r>
              <a:rPr lang="ru-RU" i="1" dirty="0"/>
              <a:t>«Курочка Ряба»</a:t>
            </a:r>
            <a:endParaRPr lang="ru-RU" dirty="0"/>
          </a:p>
          <a:p>
            <a:endParaRPr lang="ru-RU" dirty="0"/>
          </a:p>
        </p:txBody>
      </p:sp>
      <p:pic>
        <p:nvPicPr>
          <p:cNvPr id="13" name="Picture 3" descr="C:\Users\teacher\Desktop\РР дошкольники\Звезда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\Desktop\РР дошкольники\бабаочка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772">
            <a:off x="68316" y="3243307"/>
            <a:ext cx="2066209" cy="160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acher\Desktop\РР дошкольники\бабаочка 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4701">
            <a:off x="339420" y="2132856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17372E-6 L 0.41892 -0.383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900000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92 -0.38376 L 0.75746 0.13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746 0.13046 L 0.33229 0.04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4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7.54106E-7 C 0.00746 -0.00393 0.01284 -0.01157 0.02048 -0.0155 C 0.02517 -0.02498 0.01909 -0.01457 0.02621 -0.02059 C 0.02777 -0.02198 0.02864 -0.02429 0.03003 -0.02591 C 0.03419 -0.03007 0.03906 -0.03447 0.04374 -0.03747 C 0.04652 -0.04141 0.05017 -0.04441 0.05242 -0.04904 C 0.05572 -0.05598 0.0585 -0.06408 0.06319 -0.06986 C 0.0651 -0.07518 0.06649 -0.0805 0.06892 -0.08536 C 0.07048 -0.09299 0.07065 -0.09577 0.07482 -0.10086 C 0.07569 -0.10641 0.07742 -0.1182 0.08246 -0.12029 C 0.08697 -0.12214 0.09166 -0.12191 0.09617 -0.12283 C 0.10242 -0.12052 0.10086 -0.11797 0.1019 -0.10988 C 0.10225 -0.09577 0.10242 -0.08142 0.10294 -0.06731 C 0.10312 -0.06107 0.1059 -0.04904 0.1059 -0.04904 C 0.10659 -0.034 0.10867 0.00301 0.11562 0.01689 C 0.11892 0.02359 0.12187 0.02961 0.12517 0.03632 C 0.15225 0.03331 0.12951 0.03794 0.14183 0.03238 C 0.14531 0.03077 0.15242 0.02845 0.15242 0.02845 C 0.15659 0.02406 0.15937 0.01897 0.16319 0.01434 C 0.16527 0.00833 0.16753 0.00093 0.17083 -0.00393 C 0.17291 -0.01411 0.171 -0.01087 0.17482 -0.0155 C 0.17569 -0.02174 0.17656 -0.02545 0.17864 -0.031 C 0.18003 -0.04626 0.18246 -0.0613 0.18454 -0.07634 C 0.18576 -0.09669 0.18246 -0.14064 0.19513 -0.15915 C 0.19669 -0.16447 0.19895 -0.16886 0.20294 -0.17071 C 0.20867 -0.17025 0.21475 -0.17095 0.22048 -0.16933 C 0.22239 -0.16886 0.22395 -0.15984 0.2243 -0.15776 C 0.2276 -0.14203 0.22812 -0.12514 0.23211 -0.10988 C 0.23281 -0.09901 0.23558 -0.07356 0.24461 -0.06986 C 0.25242 -0.06315 0.25676 -0.07078 0.26319 -0.07495 C 0.26666 -0.07957 0.2677 -0.08328 0.27083 -0.0879 C 0.27239 -0.09415 0.27586 -0.09854 0.2776 -0.10479 C 0.27899 -0.10965 0.27933 -0.11335 0.28159 -0.11774 C 0.28315 -0.12746 0.28697 -0.13625 0.28836 -0.14619 C 0.29201 -0.1728 0.29183 -0.19963 0.30294 -0.22253 C 0.30711 -0.23109 0.30763 -0.24173 0.31562 -0.24451 C 0.31926 -0.24774 0.32187 -0.24844 0.32621 -0.2496 C 0.33228 -0.24913 0.33871 -0.25052 0.34461 -0.24821 C 0.34756 -0.24705 0.35051 -0.23502 0.35138 -0.23155 C 0.35503 -0.21721 0.35867 -0.19616 0.36996 -0.19015 C 0.37326 -0.19061 0.37638 -0.19061 0.37968 -0.1913 C 0.38541 -0.19246 0.38958 -0.20171 0.39305 -0.20703 C 0.39444 -0.21189 0.39722 -0.21258 0.39895 -0.21721 C 0.40051 -0.22161 0.40121 -0.22531 0.40381 -0.22901 C 0.40416 -0.23016 0.40433 -0.23155 0.40485 -0.23271 C 0.40538 -0.2341 0.40624 -0.23525 0.40676 -0.23664 C 0.40885 -0.24312 0.40919 -0.25098 0.41163 -0.25746 C 0.41197 -0.25885 0.41301 -0.25977 0.41336 -0.26116 C 0.41406 -0.26278 0.4151 -0.26463 0.41544 -0.26648 C 0.41718 -0.27157 0.41614 -0.27342 0.42031 -0.2755 C 0.42829 -0.28661 0.43749 -0.291 0.4486 -0.29355 C 0.4559 -0.29725 0.46232 -0.29586 0.46996 -0.29493 C 0.47343 -0.29262 0.47517 -0.28985 0.47864 -0.28707 C 0.48072 -0.28267 0.48211 -0.27851 0.48454 -0.27412 C 0.48524 -0.27134 0.48663 -0.26926 0.48732 -0.26648 C 0.48888 -0.25931 0.48923 -0.25399 0.49131 -0.24705 C 0.49305 -0.23317 0.49444 -0.22022 0.49791 -0.20703 C 0.49999 -0.19986 0.49999 -0.19431 0.50381 -0.18876 C 0.50694 -0.17673 0.51423 -0.17465 0.52239 -0.17071 C 0.53853 -0.17233 0.53489 -0.17118 0.54461 -0.18112 C 0.54722 -0.19038 0.55103 -0.1994 0.55416 -0.20819 C 0.55624 -0.21328 0.55624 -0.21814 0.55902 -0.22253 C 0.56041 -0.22669 0.56041 -0.2297 0.56319 -0.23271 C 0.56631 -0.24705 0.57829 -0.25376 0.58836 -0.25607 C 0.59635 -0.26024 0.60416 -0.2607 0.61267 -0.26255 C 0.61874 -0.26209 0.62499 -0.26232 0.63107 -0.26116 C 0.63558 -0.26024 0.63888 -0.25075 0.64183 -0.24705 C 0.64357 -0.24266 0.64548 -0.23965 0.64756 -0.23548 C 0.64843 -0.23016 0.64913 -0.22438 0.65138 -0.21975 C 0.6519 -0.21883 0.65294 -0.21814 0.65347 -0.21721 C 0.65485 -0.2149 0.65624 -0.21235 0.65728 -0.20958 C 0.66058 -0.20171 0.66301 -0.19292 0.66996 -0.19015 C 0.68298 -0.17812 0.70364 -0.18575 0.71649 -0.18621 C 0.72048 -0.19015 0.72395 -0.19061 0.72812 -0.19408 C 0.73437 -0.19917 0.73402 -0.19616 0.73402 -0.20056 " pathEditMode="relative" ptsTypes="ffffffffffffffffffffffffffffffffffffffffffffffffffffffffffffffffffffffffffA">
                                      <p:cBhvr>
                                        <p:cTn id="21" dur="6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идео</a:t>
            </a:r>
            <a:endParaRPr lang="ru-RU" dirty="0"/>
          </a:p>
        </p:txBody>
      </p:sp>
      <p:pic>
        <p:nvPicPr>
          <p:cNvPr id="4" name="Мультик WMV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520.3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844824"/>
            <a:ext cx="6144683" cy="3456384"/>
          </a:xfrm>
          <a:prstGeom prst="rect">
            <a:avLst/>
          </a:prstGeom>
        </p:spPr>
      </p:pic>
      <p:pic>
        <p:nvPicPr>
          <p:cNvPr id="5" name="Picture 3" descr="C:\Users\teacher\Desktop\РР дошкольники\Звезда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</a:t>
            </a:r>
            <a:r>
              <a:rPr lang="ru-RU" dirty="0" smtClean="0"/>
              <a:t>акономерности</a:t>
            </a:r>
            <a:endParaRPr lang="ru-RU" dirty="0"/>
          </a:p>
        </p:txBody>
      </p:sp>
      <p:pic>
        <p:nvPicPr>
          <p:cNvPr id="3074" name="Picture 2" descr="C:\Users\teacher\Desktop\РР дошкольники\закономерност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3093"/>
            <a:ext cx="3876675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eacher\Desktop\РР дошкольники\фигура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05" y="3220912"/>
            <a:ext cx="1270396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eacher\Desktop\РР дошкольники\фигура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33" y="4680527"/>
            <a:ext cx="1314711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eacher\Desktop\РР дошкольники\фигура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67" y="3220912"/>
            <a:ext cx="1343905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eacher\Desktop\РР дошкольники\фигура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37" y="4685713"/>
            <a:ext cx="1314202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teacher\Desktop\РР дошкольники\фигура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844824"/>
            <a:ext cx="1314538" cy="1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teacher\Desktop\РР дошкольники\фигура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60" y="1858132"/>
            <a:ext cx="1283917" cy="12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eacher\Desktop\РР дошкольники\Звезда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6662E-6 L -0.33958 -0.035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1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5" name="синий"/>
          <p:cNvSpPr/>
          <p:nvPr/>
        </p:nvSpPr>
        <p:spPr>
          <a:xfrm rot="15352314">
            <a:off x="4841367" y="2571556"/>
            <a:ext cx="1224136" cy="2016224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еленый"/>
          <p:cNvSpPr/>
          <p:nvPr/>
        </p:nvSpPr>
        <p:spPr>
          <a:xfrm rot="20145921">
            <a:off x="4178736" y="3850887"/>
            <a:ext cx="1224136" cy="2016224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желтый"/>
          <p:cNvSpPr/>
          <p:nvPr/>
        </p:nvSpPr>
        <p:spPr>
          <a:xfrm rot="7180493">
            <a:off x="2762585" y="2227639"/>
            <a:ext cx="1224136" cy="2016224"/>
          </a:xfrm>
          <a:prstGeom prst="triangle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асный"/>
          <p:cNvSpPr/>
          <p:nvPr/>
        </p:nvSpPr>
        <p:spPr>
          <a:xfrm rot="11297540">
            <a:off x="3892405" y="1710121"/>
            <a:ext cx="1224136" cy="201622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голуб"/>
          <p:cNvSpPr/>
          <p:nvPr/>
        </p:nvSpPr>
        <p:spPr>
          <a:xfrm rot="3242294">
            <a:off x="2766095" y="3459389"/>
            <a:ext cx="1224136" cy="2016224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3977508" y="3429000"/>
            <a:ext cx="666500" cy="72008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teacher\Desktop\РР дошкольники\ко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6331"/>
            <a:ext cx="1584176" cy="11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acher\Desktop\РР дошкольни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311"/>
            <a:ext cx="1684654" cy="11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eacher\Desktop\РР дошкольники\лошад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41" y="2718233"/>
            <a:ext cx="1867003" cy="13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eacher\Desktop\РР дошкольники\свин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04" y="620688"/>
            <a:ext cx="1370437" cy="9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eacher\Desktop\РР дошкольники\соба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71299"/>
            <a:ext cx="1512168" cy="11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teacher\Desktop\РР дошкольники\Звезда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88" y="188640"/>
            <a:ext cx="651200" cy="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3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898776" cy="37730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" action="ppaction://hlinkshowjump?jump=firstslide"/>
              </a:rPr>
              <a:t>Титульный слайд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rId2" action="ppaction://hlinksldjump"/>
              </a:rPr>
              <a:t>Анимация текста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rId3" action="ppaction://hlinksldjump"/>
              </a:rPr>
              <a:t>Бабочка в поле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rId4" action="ppaction://hlinksldjump"/>
              </a:rPr>
              <a:t>Монтаж видео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rId5" action="ppaction://hlinksldjump"/>
              </a:rPr>
              <a:t>Закономерности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hlinkClick r:id="rId6" action="ppaction://hlinksldjump"/>
              </a:rPr>
              <a:t>Викторина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2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83</Words>
  <Application>Microsoft Office PowerPoint</Application>
  <PresentationFormat>Экран (4:3)</PresentationFormat>
  <Paragraphs>18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Тренировочная презентация</vt:lpstr>
      <vt:lpstr>Анимация текста</vt:lpstr>
      <vt:lpstr>Презентация PowerPoint</vt:lpstr>
      <vt:lpstr>Видео</vt:lpstr>
      <vt:lpstr>Закономерности</vt:lpstr>
      <vt:lpstr>Викторина</vt:lpstr>
      <vt:lpstr>Содержание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Тренировочная презентация</dc:title>
  <dc:creator>Учебный класс</dc:creator>
  <cp:lastModifiedBy>Пользователь Windows</cp:lastModifiedBy>
  <cp:revision>18</cp:revision>
  <dcterms:created xsi:type="dcterms:W3CDTF">2020-03-17T06:43:28Z</dcterms:created>
  <dcterms:modified xsi:type="dcterms:W3CDTF">2020-03-17T11:37:33Z</dcterms:modified>
</cp:coreProperties>
</file>