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07EB7-B497-4E36-9E57-4EA9AB500551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DE7FF-196C-4C48-8879-FBAD6A18C7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135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07EB7-B497-4E36-9E57-4EA9AB500551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DE7FF-196C-4C48-8879-FBAD6A18C7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452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07EB7-B497-4E36-9E57-4EA9AB500551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DE7FF-196C-4C48-8879-FBAD6A18C7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6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07EB7-B497-4E36-9E57-4EA9AB500551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DE7FF-196C-4C48-8879-FBAD6A18C7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940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07EB7-B497-4E36-9E57-4EA9AB500551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DE7FF-196C-4C48-8879-FBAD6A18C7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87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07EB7-B497-4E36-9E57-4EA9AB500551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DE7FF-196C-4C48-8879-FBAD6A18C7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61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07EB7-B497-4E36-9E57-4EA9AB500551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DE7FF-196C-4C48-8879-FBAD6A18C7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49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07EB7-B497-4E36-9E57-4EA9AB500551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DE7FF-196C-4C48-8879-FBAD6A18C7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695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07EB7-B497-4E36-9E57-4EA9AB500551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DE7FF-196C-4C48-8879-FBAD6A18C7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588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07EB7-B497-4E36-9E57-4EA9AB500551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DE7FF-196C-4C48-8879-FBAD6A18C7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13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07EB7-B497-4E36-9E57-4EA9AB500551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DE7FF-196C-4C48-8879-FBAD6A18C7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242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07EB7-B497-4E36-9E57-4EA9AB500551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DE7FF-196C-4C48-8879-FBAD6A18C7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456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6.jpe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7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1080119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Интерактивные задания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3894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Чистякова Марина Николаевна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22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 лишнее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корова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525346"/>
            <a:ext cx="1718623" cy="1680753"/>
          </a:xfrm>
        </p:spPr>
      </p:pic>
      <p:pic>
        <p:nvPicPr>
          <p:cNvPr id="5" name="кошка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09547"/>
            <a:ext cx="1594733" cy="2394129"/>
          </a:xfrm>
          <a:prstGeom prst="rect">
            <a:avLst/>
          </a:prstGeom>
        </p:spPr>
      </p:pic>
      <p:pic>
        <p:nvPicPr>
          <p:cNvPr id="6" name="фартук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491" y="1628800"/>
            <a:ext cx="1528933" cy="1628715"/>
          </a:xfrm>
          <a:prstGeom prst="rect">
            <a:avLst/>
          </a:prstGeom>
        </p:spPr>
      </p:pic>
      <p:pic>
        <p:nvPicPr>
          <p:cNvPr id="7" name="овечка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702138"/>
            <a:ext cx="1510610" cy="1615827"/>
          </a:xfrm>
          <a:prstGeom prst="rect">
            <a:avLst/>
          </a:prstGeom>
        </p:spPr>
      </p:pic>
      <p:sp>
        <p:nvSpPr>
          <p:cNvPr id="3" name="Стрелка вправо 2"/>
          <p:cNvSpPr/>
          <p:nvPr/>
        </p:nvSpPr>
        <p:spPr>
          <a:xfrm>
            <a:off x="7149436" y="602128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96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Выбери из множества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482454"/>
            <a:ext cx="1243849" cy="1243849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166" y="1586999"/>
            <a:ext cx="1478685" cy="148528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420" y="3356992"/>
            <a:ext cx="1134484" cy="166665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586999"/>
            <a:ext cx="1062885" cy="139368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132856"/>
            <a:ext cx="1175311" cy="14808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86999"/>
            <a:ext cx="2290732" cy="325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6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62 0.01343 L -0.27431 0.128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59259E-6 L -0.5118 -0.1155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90" y="-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11111E-6 L -0.74827 0.0525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413" y="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Интерактивное задание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 smtClean="0"/>
              <a:t>Чистикова</a:t>
            </a:r>
            <a:r>
              <a:rPr lang="ru-RU" dirty="0" smtClean="0"/>
              <a:t> Марина Николаевна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892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Найди лишние</a:t>
            </a:r>
            <a:endParaRPr lang="ru-RU" dirty="0"/>
          </a:p>
        </p:txBody>
      </p:sp>
      <p:pic>
        <p:nvPicPr>
          <p:cNvPr id="4" name="Тарелка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5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484784"/>
            <a:ext cx="2016224" cy="2016224"/>
          </a:xfrm>
        </p:spPr>
      </p:pic>
      <p:pic>
        <p:nvPicPr>
          <p:cNvPr id="5" name="Ложка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095653"/>
            <a:ext cx="1368152" cy="1368152"/>
          </a:xfrm>
          <a:prstGeom prst="rect">
            <a:avLst/>
          </a:prstGeom>
        </p:spPr>
      </p:pic>
      <p:pic>
        <p:nvPicPr>
          <p:cNvPr id="6" name="Пила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099076"/>
            <a:ext cx="1323925" cy="1418491"/>
          </a:xfrm>
          <a:prstGeom prst="rect">
            <a:avLst/>
          </a:prstGeom>
        </p:spPr>
      </p:pic>
      <p:pic>
        <p:nvPicPr>
          <p:cNvPr id="7" name="Чашка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860" y="4149080"/>
            <a:ext cx="1922220" cy="1255850"/>
          </a:xfrm>
          <a:prstGeom prst="rect">
            <a:avLst/>
          </a:prstGeom>
        </p:spPr>
      </p:pic>
      <p:sp>
        <p:nvSpPr>
          <p:cNvPr id="8" name="Стрелка вправо с вырезом 7"/>
          <p:cNvSpPr/>
          <p:nvPr/>
        </p:nvSpPr>
        <p:spPr>
          <a:xfrm>
            <a:off x="7380312" y="6000280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62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276" y="188640"/>
            <a:ext cx="8229600" cy="1143000"/>
          </a:xfrm>
        </p:spPr>
        <p:txBody>
          <a:bodyPr/>
          <a:lstStyle/>
          <a:p>
            <a:r>
              <a:rPr lang="ru-RU" dirty="0" smtClean="0"/>
              <a:t>Выбери из множества</a:t>
            </a:r>
            <a:endParaRPr lang="ru-RU" dirty="0"/>
          </a:p>
        </p:txBody>
      </p:sp>
      <p:pic>
        <p:nvPicPr>
          <p:cNvPr id="4" name="Кастрюля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536" y="3068960"/>
            <a:ext cx="1080120" cy="892449"/>
          </a:xfrm>
        </p:spPr>
      </p:pic>
      <p:pic>
        <p:nvPicPr>
          <p:cNvPr id="5" name="Кошка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48264" y="3573015"/>
            <a:ext cx="1728192" cy="2594485"/>
          </a:xfrm>
          <a:prstGeom prst="rect">
            <a:avLst/>
          </a:prstGeom>
        </p:spPr>
      </p:pic>
      <p:pic>
        <p:nvPicPr>
          <p:cNvPr id="6" name="Овечка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44308" y="1546762"/>
            <a:ext cx="1368152" cy="1463444"/>
          </a:xfrm>
          <a:prstGeom prst="rect">
            <a:avLst/>
          </a:prstGeom>
        </p:spPr>
      </p:pic>
      <p:pic>
        <p:nvPicPr>
          <p:cNvPr id="7" name="Тарелка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2675" y="1700808"/>
            <a:ext cx="1369395" cy="756864"/>
          </a:xfrm>
          <a:prstGeom prst="rect">
            <a:avLst/>
          </a:prstGeom>
        </p:spPr>
      </p:pic>
      <p:pic>
        <p:nvPicPr>
          <p:cNvPr id="8" name="Чашка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536" y="4725144"/>
            <a:ext cx="1147256" cy="7495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916832"/>
            <a:ext cx="2809801" cy="399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94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0.02893 L 0.33072 0.2807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37" y="1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11022E-16 L 0.39774 0.0715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78" y="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11022E-16 L 0.41736 -0.1555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68" y="-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</TotalTime>
  <Words>20</Words>
  <Application>Microsoft Office PowerPoint</Application>
  <PresentationFormat>Экран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Интерактивные задания</vt:lpstr>
      <vt:lpstr>Найди лишнее</vt:lpstr>
      <vt:lpstr>Выбери из множества</vt:lpstr>
      <vt:lpstr>Интерактивное задание </vt:lpstr>
      <vt:lpstr>Найди лишние</vt:lpstr>
      <vt:lpstr>Выбери из множества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Учебный класс АО ИОО</dc:creator>
  <cp:lastModifiedBy>Учебный класс АО ИОО</cp:lastModifiedBy>
  <cp:revision>21</cp:revision>
  <dcterms:created xsi:type="dcterms:W3CDTF">2020-11-24T05:36:19Z</dcterms:created>
  <dcterms:modified xsi:type="dcterms:W3CDTF">2020-11-24T10:21:59Z</dcterms:modified>
</cp:coreProperties>
</file>