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692696"/>
            <a:ext cx="7092280" cy="18002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ДЕТИ ВОЙНЫ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3" y="6381328"/>
            <a:ext cx="3880625" cy="360040"/>
          </a:xfrm>
        </p:spPr>
        <p:txBody>
          <a:bodyPr>
            <a:normAutofit/>
          </a:bodyPr>
          <a:lstStyle/>
          <a:p>
            <a:r>
              <a:rPr lang="ru-RU" sz="1000" dirty="0">
                <a:solidFill>
                  <a:schemeClr val="tx1"/>
                </a:solidFill>
              </a:rPr>
              <a:t>п</a:t>
            </a:r>
            <a:r>
              <a:rPr lang="ru-RU" sz="1000" dirty="0" smtClean="0">
                <a:solidFill>
                  <a:schemeClr val="tx1"/>
                </a:solidFill>
              </a:rPr>
              <a:t>одготовила воспитатель  </a:t>
            </a:r>
            <a:r>
              <a:rPr lang="ru-RU" sz="1000" dirty="0" err="1" smtClean="0">
                <a:solidFill>
                  <a:schemeClr val="tx1"/>
                </a:solidFill>
              </a:rPr>
              <a:t>Белухина</a:t>
            </a:r>
            <a:r>
              <a:rPr lang="ru-RU" sz="1000" dirty="0" smtClean="0">
                <a:solidFill>
                  <a:schemeClr val="tx1"/>
                </a:solidFill>
              </a:rPr>
              <a:t> Е.В.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16632"/>
            <a:ext cx="3346450" cy="3346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5904656" cy="3692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cap="small" dirty="0">
                <a:solidFill>
                  <a:prstClr val="black"/>
                </a:solidFill>
                <a:ea typeface="+mj-ea"/>
                <a:cs typeface="Arial" pitchFamily="34" charset="0"/>
              </a:rPr>
              <a:t>Муниципальное бюджетное дошкольное образовательное учреждение муниципального образования "Город Архангельск" </a:t>
            </a:r>
            <a:br>
              <a:rPr lang="ru-RU" sz="1200" cap="small" dirty="0">
                <a:solidFill>
                  <a:prstClr val="black"/>
                </a:solidFill>
                <a:ea typeface="+mj-ea"/>
                <a:cs typeface="Arial" pitchFamily="34" charset="0"/>
              </a:rPr>
            </a:br>
            <a:r>
              <a:rPr lang="ru-RU" sz="1200" cap="small" dirty="0" smtClean="0">
                <a:solidFill>
                  <a:prstClr val="black"/>
                </a:solidFill>
                <a:ea typeface="+mj-ea"/>
                <a:cs typeface="Arial" pitchFamily="34" charset="0"/>
              </a:rPr>
              <a:t>Детский </a:t>
            </a:r>
            <a:r>
              <a:rPr lang="ru-RU" sz="1200" cap="small" dirty="0">
                <a:solidFill>
                  <a:prstClr val="black"/>
                </a:solidFill>
                <a:ea typeface="+mj-ea"/>
                <a:cs typeface="Arial" pitchFamily="34" charset="0"/>
              </a:rPr>
              <a:t>сад № 20 «Земляничка</a:t>
            </a:r>
            <a:r>
              <a:rPr lang="ru-RU" sz="1200" cap="small" dirty="0">
                <a:solidFill>
                  <a:srgbClr val="575F6D"/>
                </a:solidFill>
                <a:ea typeface="+mj-ea"/>
                <a:cs typeface="Arial" pitchFamily="34" charset="0"/>
              </a:rPr>
              <a:t>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2967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296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Валя </a:t>
            </a:r>
            <a:r>
              <a:rPr lang="ru-RU" sz="6600" b="1" dirty="0">
                <a:solidFill>
                  <a:srgbClr val="FF0000"/>
                </a:solidFill>
              </a:rPr>
              <a:t>З</a:t>
            </a:r>
            <a:r>
              <a:rPr lang="ru-RU" sz="6600" b="1" dirty="0" smtClean="0">
                <a:solidFill>
                  <a:srgbClr val="FF0000"/>
                </a:solidFill>
              </a:rPr>
              <a:t>енкина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471601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	Фашисты заставили Валю пробраться в Брестскую крепость, чтобы передать её защитникам требование сдаться в плен. Валя пробравшись в крепость, рассказала о зверствах фашистов, объяснила , какие у них орудия и места их расположения и осталась помогать нашим бойцам.</a:t>
            </a:r>
          </a:p>
          <a:p>
            <a:r>
              <a:rPr lang="ru-RU" sz="2200" dirty="0" smtClean="0"/>
              <a:t>	Днём она перевязывала раненых, а ночью собирала на поле недавнего боя оружие и перетаскивала в крепость.</a:t>
            </a:r>
          </a:p>
          <a:p>
            <a:r>
              <a:rPr lang="ru-RU" sz="2200" dirty="0" smtClean="0"/>
              <a:t>После эвакуации продолжала борьбу в партизанском отряде.</a:t>
            </a:r>
          </a:p>
          <a:p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31" y="1353668"/>
            <a:ext cx="1889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0381"/>
            <a:ext cx="1889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8720"/>
            <a:ext cx="3262485" cy="416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17" y="4941168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91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6424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Саша Колесников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07996"/>
            <a:ext cx="467074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200" dirty="0" smtClean="0"/>
              <a:t>Осенью 1943г. Саша сбежал из дома на фронт. Его приняли воспитанником в танковый корпус.</a:t>
            </a:r>
          </a:p>
          <a:p>
            <a:r>
              <a:rPr lang="ru-RU" sz="2200" dirty="0" smtClean="0"/>
              <a:t>Необходимо было взорвать мост через реку, по которому к немцам  шла боевая техника. Мост очень усиленно охранялся, к нему никак не могли даже подойти. Но Саша забрался в ящик под вагон и , проезжая по мосту, поджег бикфордов шнур, а сам </a:t>
            </a:r>
            <a:r>
              <a:rPr lang="ru-RU" sz="2200" dirty="0"/>
              <a:t>п</a:t>
            </a:r>
            <a:r>
              <a:rPr lang="ru-RU" sz="2200" dirty="0" smtClean="0"/>
              <a:t>рыгнул в реку.</a:t>
            </a:r>
          </a:p>
          <a:p>
            <a:r>
              <a:rPr lang="ru-RU" sz="2200" dirty="0" smtClean="0"/>
              <a:t>Немцы выловили из реки, пытали, но ничего не добились. Разведчики отбили своего юного друга.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31949"/>
            <a:ext cx="3168352" cy="390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60" y="4671001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87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557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Саша Ковалёв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07996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В 1942 г. Саша поступил в </a:t>
            </a:r>
            <a:r>
              <a:rPr lang="ru-RU" sz="2000" dirty="0" err="1" smtClean="0"/>
              <a:t>Соловецкую</a:t>
            </a:r>
            <a:r>
              <a:rPr lang="ru-RU" sz="2000" dirty="0" smtClean="0"/>
              <a:t> школу юнг в роту подготовки мотористов. Ни разу моторы его торпедного катера </a:t>
            </a:r>
            <a:r>
              <a:rPr lang="en-US" sz="2000" dirty="0" smtClean="0"/>
              <a:t>N</a:t>
            </a:r>
            <a:r>
              <a:rPr lang="ru-RU" sz="2000" dirty="0" smtClean="0"/>
              <a:t> 209 Северного флота не подвели моряков во время 20 боевых выходов в море.</a:t>
            </a:r>
          </a:p>
          <a:p>
            <a:r>
              <a:rPr lang="ru-RU" sz="2000" dirty="0" smtClean="0"/>
              <a:t>	Был в жизни юного моряка подвиг, который в праве гордиться даже взрослый человек.</a:t>
            </a:r>
          </a:p>
          <a:p>
            <a:r>
              <a:rPr lang="ru-RU" sz="2000" dirty="0" smtClean="0"/>
              <a:t>Атакуя вражеский корабль, катер  Ковалёва получил от осколка снаряда пробоину коллектора. Из разобранного кожуха била кипящая  вода, мотор мог заглохнуть в любую минуту ,тогда Саша закрыл пробоину своим телом. На помощь ему подоспели другие моряки, катер сохранил ход, но Саша погиб.</a:t>
            </a:r>
          </a:p>
          <a:p>
            <a:pPr algn="ctr"/>
            <a:endParaRPr lang="ru-RU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3006650" cy="451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19" y="5181600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42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60648"/>
            <a:ext cx="67585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Лида </a:t>
            </a:r>
            <a:r>
              <a:rPr lang="ru-RU" sz="6600" b="1" dirty="0" err="1" smtClean="0">
                <a:solidFill>
                  <a:srgbClr val="FF0000"/>
                </a:solidFill>
              </a:rPr>
              <a:t>Вашкевич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53640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  ...В городе Гродно, оккупированном фашистами, действовало коммунистическое подполье. Одной из групп руководил отец Лиды. К нему приходили связные подпольщиков, партизан, и каждый раз у дома дежурила дочь командира. Со стороны поглядеть - играла. А она зорко всматривалась, вслушивалась, не приближаются ли полицаи, патруль,</a:t>
            </a:r>
            <a:br>
              <a:rPr lang="ru-RU" dirty="0"/>
            </a:br>
            <a:r>
              <a:rPr lang="ru-RU" dirty="0"/>
              <a:t>   и, если нужно, подавала знак отцу. Опасно? Очень. Но по сравнению с другими заданиями это и было почти игрой. Лида добывала бумагу для листовок, скупая по паре листочков в разных магазинах, часто с помощью своих друзей. Наберётся пачка, упрячет её девочка на дно чёрной сумки и доставит в условленное место. А на другой день весь город читает слова правды о победах Красной Армии под Москвой, </a:t>
            </a:r>
            <a:r>
              <a:rPr lang="ru-RU" dirty="0" smtClean="0"/>
              <a:t>Сталинградом.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42" y="1368644"/>
            <a:ext cx="3678657" cy="3428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58" y="4270375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568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203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Ваня Новицкий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52" l="377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90" y="836713"/>
            <a:ext cx="396044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55" y="4509120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80728"/>
            <a:ext cx="50040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 smtClean="0"/>
              <a:t>Когда началась война, Витя ходил в госпитали, помогал раненым. </a:t>
            </a:r>
          </a:p>
          <a:p>
            <a:r>
              <a:rPr lang="ru-RU" sz="2000" dirty="0" smtClean="0"/>
              <a:t>А весной 1942г. Сбежал на фронт. Но в одном из боёв Витю ранило в ногу. Прямо после госпиталя его отправили домой.</a:t>
            </a:r>
          </a:p>
          <a:p>
            <a:r>
              <a:rPr lang="ru-RU" sz="2000" dirty="0" smtClean="0"/>
              <a:t>	Осенью  того же года в Новороссийске шли ожесточённые бои. Вместе с пулемётчиками Витя засел в старинной башне высокого дома, в котором жил. Погибли все кроме Вити. Два часа держал оборону башни, но гитлеровцам всё же  удалось пробраться к башне.</a:t>
            </a:r>
          </a:p>
          <a:p>
            <a:r>
              <a:rPr lang="ru-RU" sz="2000" dirty="0" smtClean="0"/>
              <a:t>	Израненного, истекающего кровью парнишку схватили, облили горючей жидкостью, подожги Витю.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4802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4" y="0"/>
            <a:ext cx="7305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Зина Портнова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313234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40719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08720"/>
            <a:ext cx="51480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Работая в немецкой столовой по указанию подполья отравила пищу. Во время разбирательств, желая доказать немцам свою непричастность, съела отравленный суп. Чудом осталась жива.</a:t>
            </a:r>
          </a:p>
          <a:p>
            <a:r>
              <a:rPr lang="ru-RU" sz="2000" dirty="0" smtClean="0"/>
              <a:t>	С августа 1943 года  Зина – разведчик партизанского отряда.</a:t>
            </a:r>
          </a:p>
          <a:p>
            <a:r>
              <a:rPr lang="ru-RU" sz="2000" dirty="0" smtClean="0"/>
              <a:t>	В декабре 1943 года по доносу предателя была арестована. Во время одного из допросов Зина Схватила со стола пистолет и в упор выстрелила в гестаповца. Вбежавший на выстрел офицер был также  убит наповал. Зина пыталась бежать, но  фашисты настигли её…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03016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7" y="116632"/>
            <a:ext cx="8660703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20688"/>
            <a:ext cx="79928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Вновь скупая слеза сторожит тишину.</a:t>
            </a:r>
          </a:p>
          <a:p>
            <a:r>
              <a:rPr lang="ru-RU" sz="3200" b="1" i="1" dirty="0" smtClean="0"/>
              <a:t>Вы о жизни мечтали, уходя на войну.</a:t>
            </a:r>
          </a:p>
          <a:p>
            <a:r>
              <a:rPr lang="ru-RU" sz="3200" b="1" i="1" dirty="0" smtClean="0"/>
              <a:t>Сколько юных тогда не вернулось назад!</a:t>
            </a:r>
          </a:p>
          <a:p>
            <a:r>
              <a:rPr lang="ru-RU" sz="3200" b="1" i="1" dirty="0" smtClean="0"/>
              <a:t>Не дожив, не допев, под гранитом лежат.</a:t>
            </a:r>
          </a:p>
          <a:p>
            <a:r>
              <a:rPr lang="ru-RU" sz="3200" b="1" i="1" dirty="0" smtClean="0"/>
              <a:t>Глядя в вечный огонь- тихой скорби сиянье,</a:t>
            </a:r>
          </a:p>
          <a:p>
            <a:r>
              <a:rPr lang="ru-RU" sz="3200" b="1" i="1" dirty="0" smtClean="0"/>
              <a:t>Ты послушай святую минуту молчания.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16071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584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81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Эпиграф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154060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… Нам в сорок третьем                        выдали медали,</a:t>
            </a:r>
          </a:p>
          <a:p>
            <a:r>
              <a:rPr lang="ru-RU" sz="4000" b="1" dirty="0" smtClean="0"/>
              <a:t>И только в сорок пятом – паспорта…</a:t>
            </a:r>
          </a:p>
          <a:p>
            <a:pPr algn="r"/>
            <a:r>
              <a:rPr lang="ru-RU" sz="4000" b="1" dirty="0"/>
              <a:t> </a:t>
            </a:r>
            <a:r>
              <a:rPr lang="ru-RU" sz="4000" b="1" dirty="0" smtClean="0"/>
              <a:t>                                                        Ю. Воронов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23206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472608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</a:rPr>
              <a:t>Год за годом заря над землёю вставала,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Поднималась Россия, забыв о былом,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И любовью мальчишек своих баловала,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Как могла, </a:t>
            </a:r>
            <a:r>
              <a:rPr lang="ru-RU" sz="3200" dirty="0">
                <a:solidFill>
                  <a:srgbClr val="FF0000"/>
                </a:solidFill>
              </a:rPr>
              <a:t>с</a:t>
            </a:r>
            <a:r>
              <a:rPr lang="ru-RU" sz="3200" dirty="0" smtClean="0">
                <a:solidFill>
                  <a:srgbClr val="FF0000"/>
                </a:solidFill>
              </a:rPr>
              <a:t>огревала на сердце своём…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Только вдруг сорок первый…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Это страшное слово: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6600" b="1" dirty="0" smtClean="0"/>
              <a:t>«ВОЙНА!»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55327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6409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 боевые заслуги в годы Великой Отечественной войны десятки тысяч детей и пионеров были награждены орденами и медалями.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Четверо </a:t>
            </a:r>
            <a:r>
              <a:rPr lang="ru-RU" sz="2400" dirty="0" smtClean="0"/>
              <a:t>пионеров - героев были удостоены звания Героя Советского Союза:</a:t>
            </a:r>
          </a:p>
          <a:p>
            <a:r>
              <a:rPr lang="ru-RU" sz="2400" dirty="0" smtClean="0"/>
              <a:t>Лёня Голиков, Марат </a:t>
            </a:r>
            <a:r>
              <a:rPr lang="ru-RU" sz="2400" dirty="0" err="1" smtClean="0"/>
              <a:t>Казей</a:t>
            </a:r>
            <a:r>
              <a:rPr lang="ru-RU" sz="2400" dirty="0" smtClean="0"/>
              <a:t>, Валя Котик, Зина Портнова.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Ордена Ленина </a:t>
            </a:r>
            <a:r>
              <a:rPr lang="ru-RU" sz="2400" dirty="0" smtClean="0"/>
              <a:t>были удостоены - Толя Шумов, Витя Коробов, Володя Казначеев.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Ордена Отечественной войны 1-й степени </a:t>
            </a:r>
            <a:r>
              <a:rPr lang="ru-RU" sz="2400" dirty="0" smtClean="0"/>
              <a:t>- Петя Клыпа, Валерий Волков, Саша Ковалёв.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Ордена Красной звезды </a:t>
            </a:r>
            <a:r>
              <a:rPr lang="ru-RU" sz="2400" dirty="0" smtClean="0"/>
              <a:t>- Володя </a:t>
            </a:r>
            <a:r>
              <a:rPr lang="ru-RU" sz="2400" dirty="0" err="1" smtClean="0"/>
              <a:t>Саморуха</a:t>
            </a:r>
            <a:r>
              <a:rPr lang="ru-RU" sz="2400" dirty="0" smtClean="0"/>
              <a:t>, Шура Ефремов, Ваня Андрианов, Витя Коваленко, Лёня </a:t>
            </a:r>
            <a:r>
              <a:rPr lang="ru-RU" sz="2400" dirty="0" err="1" smtClean="0"/>
              <a:t>Анкинович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Сотни пионеров </a:t>
            </a:r>
            <a:r>
              <a:rPr lang="ru-RU" sz="2400" dirty="0" smtClean="0"/>
              <a:t>были награждены </a:t>
            </a:r>
            <a:r>
              <a:rPr lang="ru-RU" sz="2400" dirty="0" smtClean="0">
                <a:solidFill>
                  <a:srgbClr val="FF0000"/>
                </a:solidFill>
              </a:rPr>
              <a:t>медалью «Партизану Великой Отечественной войны»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Свыше 15 000 </a:t>
            </a:r>
            <a:r>
              <a:rPr lang="ru-RU" sz="2400" dirty="0" smtClean="0"/>
              <a:t>детей  - </a:t>
            </a:r>
            <a:r>
              <a:rPr lang="ru-RU" sz="2400" dirty="0" smtClean="0">
                <a:solidFill>
                  <a:srgbClr val="FF0000"/>
                </a:solidFill>
              </a:rPr>
              <a:t>медалью «За оборону Ленинграда»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Свыше 20 000 </a:t>
            </a:r>
            <a:r>
              <a:rPr lang="ru-RU" sz="2400" dirty="0" smtClean="0"/>
              <a:t>пионеров - </a:t>
            </a:r>
            <a:r>
              <a:rPr lang="ru-RU" sz="2400" dirty="0" smtClean="0">
                <a:solidFill>
                  <a:srgbClr val="FF0000"/>
                </a:solidFill>
              </a:rPr>
              <a:t>медалью «За оборону Москвы»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49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43064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Помним! Гордимся!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Вспомним всех поимённо,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Сердцем вспомним своим.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Это нужно не мёртвым.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Это нужно живым!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553744"/>
            <a:ext cx="5115448" cy="2304256"/>
          </a:xfrm>
        </p:spPr>
      </p:pic>
    </p:spTree>
    <p:extLst>
      <p:ext uri="{BB962C8B-B14F-4D97-AF65-F5344CB8AC3E}">
        <p14:creationId xmlns:p14="http://schemas.microsoft.com/office/powerpoint/2010/main" val="3932867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260648"/>
            <a:ext cx="6408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ea typeface="+mj-ea"/>
                <a:cs typeface="+mj-cs"/>
              </a:rPr>
              <a:t>Лёня Голиков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2" y="1556792"/>
            <a:ext cx="3850409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556792"/>
            <a:ext cx="4752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Участвовал в 27 боевых операциях.</a:t>
            </a:r>
          </a:p>
          <a:p>
            <a:r>
              <a:rPr lang="ru-RU" sz="2400" dirty="0" smtClean="0"/>
              <a:t>	Всего им уничтожено: </a:t>
            </a:r>
          </a:p>
          <a:p>
            <a:r>
              <a:rPr lang="ru-RU" sz="2400" dirty="0" smtClean="0"/>
              <a:t>78 фашистов, 2 железнодорожных и 12 шоссейных мостов, 2 фуражных склада и 10 автомашин с боеприпасами.</a:t>
            </a:r>
          </a:p>
          <a:p>
            <a:r>
              <a:rPr lang="ru-RU" sz="2400" dirty="0" smtClean="0"/>
              <a:t>	Сопровождал обоз с продовольствием(250 подвод) в блокадный </a:t>
            </a:r>
            <a:r>
              <a:rPr lang="ru-RU" sz="2400" dirty="0"/>
              <a:t>Л</a:t>
            </a:r>
            <a:r>
              <a:rPr lang="ru-RU" sz="2400" dirty="0" smtClean="0"/>
              <a:t>енинград.</a:t>
            </a:r>
          </a:p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24" l="0" r="99274">
                        <a14:backgroundMark x1="18512" y1="15359" x2="18512" y2="15359"/>
                        <a14:backgroundMark x1="53448" y1="76022" x2="53448" y2="7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141755"/>
            <a:ext cx="4067944" cy="167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368645"/>
            <a:ext cx="46805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Разведчик в штабе партизанской бригады. Проникал во вражеские гарнизоны и доставлял командованию ценные сведения.</a:t>
            </a:r>
          </a:p>
          <a:p>
            <a:r>
              <a:rPr lang="ru-RU" sz="2400" dirty="0" smtClean="0"/>
              <a:t>	Возвращаясь из разведки  окружённый немцами, он сражался до последнего патрона, а когда осталась лишь одна граната, подпустил врагов поближе и взорвал их…и себя.</a:t>
            </a:r>
          </a:p>
          <a:p>
            <a:pPr algn="ctr"/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28" y="1257500"/>
            <a:ext cx="3198899" cy="4278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62646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Марат</a:t>
            </a:r>
            <a:r>
              <a:rPr lang="ru-RU" sz="6600" dirty="0" smtClean="0">
                <a:solidFill>
                  <a:srgbClr val="FF0000"/>
                </a:solidFill>
              </a:rPr>
              <a:t> </a:t>
            </a:r>
            <a:r>
              <a:rPr lang="ru-RU" sz="6600" b="1" dirty="0" err="1">
                <a:solidFill>
                  <a:srgbClr val="FF0000"/>
                </a:solidFill>
              </a:rPr>
              <a:t>Казей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89" y="5085184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18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6632"/>
            <a:ext cx="583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Валя Котик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224628"/>
            <a:ext cx="3816425" cy="3771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87" y="4653136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1052737"/>
            <a:ext cx="4680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С 1942 года принимал активное участие партизанском  движении  на Украине, был дважды ранен.</a:t>
            </a:r>
          </a:p>
          <a:p>
            <a:r>
              <a:rPr lang="ru-RU" sz="2400" dirty="0" smtClean="0"/>
              <a:t>	29 октября 1943 года находясь в дозоре, заметил карателей, собирающихся устроить облаву на отряд. Убив офицера, он поднял тревогу, и, партизаны успели дать  отпор врагу.</a:t>
            </a:r>
          </a:p>
          <a:p>
            <a:r>
              <a:rPr lang="ru-RU" sz="2400" dirty="0" smtClean="0"/>
              <a:t>	Участвовал в  подрыве 6 железнодорожных эшелонов и склада.</a:t>
            </a:r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4522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77" y="0"/>
            <a:ext cx="7848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Володя Дубинин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65" y="1597896"/>
            <a:ext cx="2928687" cy="399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440652"/>
            <a:ext cx="5976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13-летний мальчик партизан  успел стать глазами партизанского отряда.</a:t>
            </a:r>
          </a:p>
          <a:p>
            <a:r>
              <a:rPr lang="ru-RU" sz="2400" dirty="0" smtClean="0"/>
              <a:t>Командир группы юных разведчиков пионер Володя ходил на поверхность семь раз. Он выходил из каменоломен на глазах у немецких часовых.</a:t>
            </a:r>
          </a:p>
          <a:p>
            <a:r>
              <a:rPr lang="ru-RU" sz="2400" dirty="0" smtClean="0"/>
              <a:t>	Уже после освобождения города Керчь 4 января 1942 г. Володя вызвался помогать сапёрам при разминировании подходов в каменоломням. От взрыва мины погиб сапёр и помогающий ему юный герой.</a:t>
            </a:r>
          </a:p>
          <a:p>
            <a:pPr algn="ctr"/>
            <a:endParaRPr lang="ru-RU" sz="2400" b="1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183088"/>
            <a:ext cx="4067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291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240</Words>
  <Application>Microsoft Office PowerPoint</Application>
  <PresentationFormat>Экран (4:3)</PresentationFormat>
  <Paragraphs>66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ДЕТИ ВОЙНЫ</vt:lpstr>
      <vt:lpstr>Эпиграф</vt:lpstr>
      <vt:lpstr>Год за годом заря над землёю вставала, Поднималась Россия, забыв о былом,  И любовью мальчишек своих баловала, Как могла, согревала на сердце своём… Только вдруг сорок первый… Это страшное слово: «ВОЙНА!»</vt:lpstr>
      <vt:lpstr>Презентация PowerPoint</vt:lpstr>
      <vt:lpstr>Помним! Гордимся! Вспомним всех поимённо, Сердцем вспомним своим. Это нужно не мёртвым. Это нужно живым!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ВОЙНЫ</dc:title>
  <dc:creator>Виктор</dc:creator>
  <cp:lastModifiedBy>виктор</cp:lastModifiedBy>
  <cp:revision>32</cp:revision>
  <dcterms:created xsi:type="dcterms:W3CDTF">2020-04-24T05:27:02Z</dcterms:created>
  <dcterms:modified xsi:type="dcterms:W3CDTF">2020-04-24T11:38:42Z</dcterms:modified>
</cp:coreProperties>
</file>