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89" r:id="rId9"/>
    <p:sldId id="265" r:id="rId10"/>
    <p:sldId id="266" r:id="rId11"/>
    <p:sldId id="267" r:id="rId12"/>
    <p:sldId id="269" r:id="rId13"/>
    <p:sldId id="276" r:id="rId14"/>
    <p:sldId id="278" r:id="rId15"/>
    <p:sldId id="281" r:id="rId16"/>
    <p:sldId id="279" r:id="rId17"/>
    <p:sldId id="282" r:id="rId18"/>
    <p:sldId id="280" r:id="rId19"/>
    <p:sldId id="284" r:id="rId20"/>
    <p:sldId id="285" r:id="rId21"/>
    <p:sldId id="286" r:id="rId22"/>
    <p:sldId id="287" r:id="rId23"/>
    <p:sldId id="288" r:id="rId24"/>
    <p:sldId id="274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5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7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4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0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7C70-7F44-4C60-B730-A6B8CFA744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01E80-C359-4A1D-8F5D-EF6AB070203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2731" y="1628800"/>
            <a:ext cx="85124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звуков 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1180" y="450912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учитель-логопед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Рузиля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МАДОУ детский сад№43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Фон «Калейдоскоп» (2018) | Шарарам вики |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15" y="2924944"/>
            <a:ext cx="4179809" cy="28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383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88640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Глухов В.П.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систему обучения рассказыванию, состоящую из нескольких этапов. Дети овладевают навыками монологической речи в следующих формах: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Составление высказываний по наглядному восприятию.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Воспроизведение прослушанного текста.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Составление рассказа – описания.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Рассказывание с элементами творчества.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18103"/>
            <a:ext cx="5806231" cy="441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Воробьева В. К.,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методике использует первоначальное формирование у детей навыков и умений связной повествовательной, а не описательной речи. Это является принципиальным моментом методики.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построить процесс обучения не на словесных, а на предметных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отношениях, используя переход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 от одного предложения к другому – цепной рассказ.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Бардышевой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Т.Ю., Гордеевой Т.В. и другими авторами по принципу цепных текстов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Воробьвой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В.К. были разработаны фонетические цепные тексты на автоматизацию всех групп звуков.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7" y="188640"/>
            <a:ext cx="2219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" y="3539596"/>
            <a:ext cx="2179352" cy="305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66" y="3562523"/>
            <a:ext cx="2221534" cy="31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02367"/>
            <a:ext cx="2124844" cy="307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71" y="3637097"/>
            <a:ext cx="1994117" cy="312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1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этапе автоматизации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текстах и рассказах наиболее эффективно  реализуется процесс развития связной речи.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возможно на одном занятии решить несколько коррекционных задач: автоматизация трудных звуков, освоение и совершенствование навыков пересказа или составления рассказа, развитие внимания, памяти, мышления.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51651"/>
            <a:ext cx="5411924" cy="314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этапе заканчивается работа со звуком в искусственно созданных условиях. В дальнейшем  звук должен использоваться в самостоятельной, свободной речи. 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всем детям требуется отработка звука в текстах – если ребенок без напряжения, свободно использует новый звук, можно сразу перейти к «свободному говорению». Другим же детям необходима автоматизация в рассказах. Для этого подбираются небольшие по объему рассказы, насыщенные отрабатываемым звуком.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различаются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объему и сложности излагаемого материала: от простейших,  3 строчки, связанных одной мыслью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небольших «статей» из энциклопедий, интересных старшим дошкольникам.</a:t>
            </a:r>
          </a:p>
        </p:txBody>
      </p:sp>
    </p:spTree>
    <p:extLst>
      <p:ext uri="{BB962C8B-B14F-4D97-AF65-F5344CB8AC3E}">
        <p14:creationId xmlns:p14="http://schemas.microsoft.com/office/powerpoint/2010/main" val="27885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07" y="44624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используемых рассказов: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картинками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переход от слов и словосочетаний к пересказу текстов.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короткие рассказы,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чаще всего встречается только в одном слове, которое ребенок должен вставить в нужном месте предложения после предъявления картинки. Картинка может быть подобрана заранее, может быть нарисована взрослым в процессе рассказа, или же ее может рисовать сам ребенок.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работы: показываем картинку,  «Что это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прочитаем рассказ про это. Я читаю, а ты добавляешь это слово». Читая предложение, делаем паузу для нужного слова. Если ребенок не реагирует или использует слово в неправильной форме – задаем вопрос. Например, «В лесу мы видели … кого? – Сову». После того, как все предложения были совместно прочитаны, предлагаем ребенку самому рассказать этот  маленький рассказик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4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659" y="260648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летит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Саня летят  на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идёт   на   посадку.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Соня выходят из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магазине продают 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вкусные и сочные.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не растут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растут на юге.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72" y="260648"/>
            <a:ext cx="3765798" cy="237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30" y="3080761"/>
            <a:ext cx="3769340" cy="32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547" y="260648"/>
            <a:ext cx="85689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Рассказы-задачи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этом случае тоже первоначальная работа ведется с одним-двумя словами. Взрослый читает задачу, ребенок заинтересован в том, чтобы посчитать и дать ответ – сначала одним словом, затем полным предложением. В случае успеха ребенок с радостью перескажет эту задачку другому человеку. </a:t>
            </a:r>
          </a:p>
          <a:p>
            <a:pPr marL="342900" lvl="0" indent="-342900">
              <a:buFontTx/>
              <a:buAutoNum type="arabicPeriod" startAt="3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547" y="3284982"/>
            <a:ext cx="5135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нарезала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кусочка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колбасы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оставила на столе.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 Снежок  стащил колбасу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стола. Один кусочек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съел сам, а два оставил на полу для щенка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Кекса.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Узнай, сколько кусочков колбасы досталось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сыну  Савве?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67" y="2924944"/>
            <a:ext cx="3145532" cy="257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783" y="40466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вопросами.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сразу не сможет пересказать текст, даже не обращая внимание на звуки,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сложно запомнить информацию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помочь ребенку в процессе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используются вопросы.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читаем весь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рассказ, затем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читаем предложения по одному, после каждого задаем вопросы. В конце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пересказать весь рассказ.  Как обычно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следим за произношением.</a:t>
            </a: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47595"/>
              </p:ext>
            </p:extLst>
          </p:nvPr>
        </p:nvGraphicFramePr>
        <p:xfrm>
          <a:off x="332442" y="4005650"/>
          <a:ext cx="8632046" cy="2316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6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5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1643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Саня идёт в сад.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Кто…? Куда…?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 саду осы.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Кто…? Где…?</a:t>
                      </a:r>
                    </a:p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— Ой, Саня, у самого носа оса.</a:t>
                      </a:r>
                    </a:p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Кто…? Где…?</a:t>
                      </a:r>
                    </a:p>
                    <a:p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 мамы сумка.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Что…?</a:t>
                      </a:r>
                    </a:p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 сумке судак и сонный сом.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Кто…? Какой…? Где…?</a:t>
                      </a:r>
                    </a:p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Мама будет варить уху.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Кто?.. Что?..</a:t>
                      </a:r>
                    </a:p>
                    <a:p>
                      <a:pPr algn="just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Уха – это суп из рыбы.</a:t>
                      </a:r>
                    </a:p>
                    <a:p>
                      <a:pPr algn="just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Что такое?..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2" y="4019912"/>
            <a:ext cx="1626294" cy="10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26" y="5373216"/>
            <a:ext cx="1706225" cy="94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по заданной теме.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ребенку тему для обсуждения и слова с отрабатываемым звуком, которые ребенок может использовать в своем рассказе.  Чтобы сделать процесс интереснее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нарисовать (или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выложите из картинок вырубок) картинку вместе с ребенком. Этот вид работы подготавливает ребенка к  свободной речи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попросила тебя купить в магазине продукты.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Расскажи, как ты выполнил(-а) ее поручение. В своём рассказе употреби такие слова: сумка,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сметана, сыр, масло, колбаса, спасибо, мама сказала.</a:t>
            </a: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1" y="3890367"/>
            <a:ext cx="948978" cy="137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1680" y="3890367"/>
            <a:ext cx="1703984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38120"/>
            <a:ext cx="2499370" cy="168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68" y="3911400"/>
            <a:ext cx="2199105" cy="15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2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44408" cy="47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Рассказы, насыщенные отрабатываемым звуком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Возможно </a:t>
            </a:r>
            <a:r>
              <a:rPr lang="ru-RU" sz="2400" dirty="0">
                <a:solidFill>
                  <a:srgbClr val="002060"/>
                </a:solidFill>
              </a:rPr>
              <a:t>использование опорных картинок.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533" y="1109935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нашей работы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4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речь — важнейшее условие всестороннего полноценного развития детей.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богаче и правильнее у ребенка речь, тем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легче ему высказывать свои мысли,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шире его возможности в познании окружающей действительности, содержательнее и полноценнее отношения со сверстниками и взрослыми,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активнее осуществляется его психическое развитие.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Элла Матюшина - Говорят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12276"/>
            <a:ext cx="4701902" cy="250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4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6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 и собака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дома сад. В саду сосна. Под сосной стоит скамейка. На скамейке сидит Соня. У скамейки сидит собака. Соня даёт собаке кусок мяса.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0850"/>
            <a:ext cx="7642320" cy="250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01" y="3654299"/>
            <a:ext cx="2377061" cy="31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4299"/>
            <a:ext cx="6021197" cy="31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1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56376" cy="40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114" y="18864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Скамейка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сказать сумей-ка.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стоит скамейка.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скамейке сидит кот.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нам песенки поёт.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23714"/>
            <a:ext cx="7488832" cy="40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55015" cy="329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9819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для Алёши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Алёше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лет. У Алёши были мама, папа, дедушка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бабушка купила Алёше книжку о лошадях.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 внуку шахматы. Мама купила Алёше заводную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папа положил под ёлку клюшку и шайбу.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Так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все Алёшины желания были исполнены!</a:t>
            </a:r>
          </a:p>
        </p:txBody>
      </p:sp>
    </p:spTree>
    <p:extLst>
      <p:ext uri="{BB962C8B-B14F-4D97-AF65-F5344CB8AC3E}">
        <p14:creationId xmlns:p14="http://schemas.microsoft.com/office/powerpoint/2010/main" val="42153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9" y="1844824"/>
            <a:ext cx="86995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699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лампа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купила красивую красную лампу.  Сергей поставил лампу на край стола. Под столом спала собака - Рыжик. Сонный Рыжик потянулся, задел лапой скатерть.  Лампа упала со стола и разбилась. Жалко красивую новую лампу!</a:t>
            </a:r>
          </a:p>
        </p:txBody>
      </p:sp>
    </p:spTree>
    <p:extLst>
      <p:ext uri="{BB962C8B-B14F-4D97-AF65-F5344CB8AC3E}">
        <p14:creationId xmlns:p14="http://schemas.microsoft.com/office/powerpoint/2010/main" val="15140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5193"/>
            <a:ext cx="8291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– достаточно длительный процесс, который нельзя спрогнозировать по срокам.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168352" cy="54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810" y="1196752"/>
            <a:ext cx="5113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копилке логопеда и  воспитателя логопедической группы должно быть достаточное количество наглядно-дидактического материала и игровых приемов, чтобы превратить этот процесс в увлекательную игру.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положительная мотивация приведет к желаемому результату.</a:t>
            </a:r>
          </a:p>
        </p:txBody>
      </p:sp>
    </p:spTree>
    <p:extLst>
      <p:ext uri="{BB962C8B-B14F-4D97-AF65-F5344CB8AC3E}">
        <p14:creationId xmlns:p14="http://schemas.microsoft.com/office/powerpoint/2010/main" val="61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743" y="11109"/>
            <a:ext cx="8530860" cy="258532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Благодарим за внимание,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и творческих высот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нашей любимой работе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09" y="2312824"/>
            <a:ext cx="6408712" cy="456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8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коррекционной работы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произношения звуков  -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 и навыков правильного воспроизведения звуков в речевом потоке.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автоматизации звука  последовательно проходит несколько этапов, нарушать эту последовательность недопустимо. 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автоматизации звуков.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Автоматизация изолированного звука.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Автоматизация звука в слогах.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Автоматизация звука в словах.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Автоматизация звука в словосочетаниях, фразах.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Автоматизация звука в стихах.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Автоматизация звука в текстах, рассказах.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Автоматизация звука в самостоятельной речи.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15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Логопедическая работа по автоматизации звука во фразе проводится при закреплении ребенком предложений с уже отработанными на предыдущих этапах словами. В дальнейшем вводятся фразы, содержащие новую лексику.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Работу по автоматизации звука в тексте рекомендуется начинать с небольших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стихотворений, поскольку ритмизированный текст более доступен для запоминания и воспроизведения. В дальнейшем правильное произношение закрепляется на материале прозаического текста.</a:t>
            </a: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звука в рассказах – предпоследний этап в автоматизации. Для этого подбираются небольшие по объему рассказы, насыщенные отрабатываемым звуком.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172" y="3326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лексическому материалу, который подбирает логопед на этапах автоматизации звука  в связной речи: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должен  содержать максимальное количество закрепляемых звуков;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подобранном лексическом материале не должно быть неправильно произносимых ребенком звуков;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подобранном материале не должен встречаться тот звук, на который ребенок заменял поставленный звук;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работы над определенным звуком в словах не должно встречаться оппозиционных звуков;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лексический материал должен быть понятен и доступен ребенку.</a:t>
            </a:r>
          </a:p>
        </p:txBody>
      </p:sp>
      <p:pic>
        <p:nvPicPr>
          <p:cNvPr id="13314" name="Picture 2" descr="Зачем читать детям книги на ночь? - Официальный сайт детского сада  «Родничок» п. Мин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3056"/>
            <a:ext cx="3623048" cy="298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рассказами и взрослый, и ребенок используют звук без усиленного произношения.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должен быть «равноправным» в ряду других звуков.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Подобного рода задания, помимо автоматизации звуков, способствуют формированию речевой коммуникации в целом, то есть связной речи.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связной речи у детей при отсутствии патологии в речевом и психическом развитии – изначально сложный процесс, который многократно усложняется, если имеет место недоразвитие речи.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автоматизации и дифференциации звуков в связной речи используют следующие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обучения: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серии сюжетных картинок (в процессе автоматизации звука ребенок будет учиться понимать сюжет произведения и устанавливать причинно-следственные связи;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по сюжетной картине (ребенок будет  учиться выделять главных лиц, прослеживать за их действиями и рассказывать о взаимодействии героев между собой);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описательный рассказ (будет способствовать развитию аналитических способностей и даст возможность провести сравнение одинаковых и различных особенностей предметов).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9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ОНР всегда отмечаются трудности при пересказах, составлении рассказа по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картине. Дети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любят выполнять подобные задания.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 ТНР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- образное мышление превалирует над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абстрактным,  что обязательно требует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по развитию связной речи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различных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схем, карточек, символов и т.д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коррекции нарушений связной речи детей дошкольного возраста существуют разные авторские методики.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6" y="3914697"/>
            <a:ext cx="2057904" cy="275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958509"/>
            <a:ext cx="2016223" cy="274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8" y="188640"/>
            <a:ext cx="17240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4473" y="58847"/>
            <a:ext cx="7162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Т. А., 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над формированием связной речи у детей с ОНР, использует вспомогательные средства, такие, как наглядность и моделирование плана высказывания. Упражнения располагаются в порядке возрастающей сложности с постепенным убыванием наглядности и «свертыванием» плана высказывания.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результате обозначается следующий порядок работы на 1 год обучения: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Пересказ рассказа по наглядному действию.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 по следам наглядного (демонстрационного) действия.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Пересказ рассказа с использованием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Пересказ рассказа по серии сюжетных картин.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Составление рассказа по серии сюжетных картин.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Пересказ рассказа по сюжетной картине.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Описание предметов и объектов с использованием схем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4697"/>
            <a:ext cx="2572102" cy="28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1585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38</cp:revision>
  <dcterms:created xsi:type="dcterms:W3CDTF">2022-02-01T17:44:38Z</dcterms:created>
  <dcterms:modified xsi:type="dcterms:W3CDTF">2023-03-31T03:54:41Z</dcterms:modified>
</cp:coreProperties>
</file>