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37" d="100"/>
          <a:sy n="37" d="100"/>
        </p:scale>
        <p:origin x="-72" y="-66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cstate="print">
            <a:alphaModFix amt="30000"/>
            <a:extLst>
              <a:ext uri="{28A0092B-C50C-407E-A947-70E740481C1C}">
                <a14:useLocalDpi xmlns:a14="http://schemas.microsoft.com/office/drawing/2010/main" xmlns=""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ru-RU" smtClean="0"/>
              <a:t>Образец заголовка</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D1331CFF-E4B6-4D24-8B7C-7657ABC9BCF4}" type="datetimeFigureOut">
              <a:rPr lang="ru-RU" smtClean="0"/>
              <a:pPr/>
              <a:t>16.02.2017</a:t>
            </a:fld>
            <a:endParaRPr lang="ru-RU"/>
          </a:p>
        </p:txBody>
      </p:sp>
      <p:sp>
        <p:nvSpPr>
          <p:cNvPr id="5" name="Footer Placeholder 4"/>
          <p:cNvSpPr>
            <a:spLocks noGrp="1"/>
          </p:cNvSpPr>
          <p:nvPr>
            <p:ph type="ftr" sz="quarter" idx="11"/>
          </p:nvPr>
        </p:nvSpPr>
        <p:spPr>
          <a:xfrm>
            <a:off x="1876424" y="5410201"/>
            <a:ext cx="5124886" cy="365125"/>
          </a:xfrm>
        </p:spPr>
        <p:txBody>
          <a:bodyPr/>
          <a:lstStyle/>
          <a:p>
            <a:endParaRPr lang="ru-RU"/>
          </a:p>
        </p:txBody>
      </p:sp>
      <p:sp>
        <p:nvSpPr>
          <p:cNvPr id="6" name="Slide Number Placeholder 5"/>
          <p:cNvSpPr>
            <a:spLocks noGrp="1"/>
          </p:cNvSpPr>
          <p:nvPr>
            <p:ph type="sldNum" sz="quarter" idx="12"/>
          </p:nvPr>
        </p:nvSpPr>
        <p:spPr>
          <a:xfrm>
            <a:off x="9896911" y="5410199"/>
            <a:ext cx="771089" cy="365125"/>
          </a:xfrm>
        </p:spPr>
        <p:txBody>
          <a:bodyPr/>
          <a:lstStyle/>
          <a:p>
            <a:fld id="{722E423E-01E7-4CDE-A0FC-8B5783C03267}" type="slidenum">
              <a:rPr lang="ru-RU" smtClean="0"/>
              <a:pPr/>
              <a:t>‹#›</a:t>
            </a:fld>
            <a:endParaRPr lang="ru-RU"/>
          </a:p>
        </p:txBody>
      </p:sp>
    </p:spTree>
    <p:extLst>
      <p:ext uri="{BB962C8B-B14F-4D97-AF65-F5344CB8AC3E}">
        <p14:creationId xmlns:p14="http://schemas.microsoft.com/office/powerpoint/2010/main" xmlns="" val="1943875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ru-RU" smtClean="0"/>
              <a:t>Вставка рисунка</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D1331CFF-E4B6-4D24-8B7C-7657ABC9BCF4}" type="datetimeFigureOut">
              <a:rPr lang="ru-RU" smtClean="0"/>
              <a:pPr/>
              <a:t>16.02.2017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22E423E-01E7-4CDE-A0FC-8B5783C03267}" type="slidenum">
              <a:rPr lang="ru-RU" smtClean="0"/>
              <a:pPr/>
              <a:t>‹#›</a:t>
            </a:fld>
            <a:endParaRPr lang="ru-RU"/>
          </a:p>
        </p:txBody>
      </p:sp>
    </p:spTree>
    <p:extLst>
      <p:ext uri="{BB962C8B-B14F-4D97-AF65-F5344CB8AC3E}">
        <p14:creationId xmlns:p14="http://schemas.microsoft.com/office/powerpoint/2010/main" xmlns="" val="24785204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ru-RU" smtClean="0"/>
              <a:t>Образец заголовка</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D1331CFF-E4B6-4D24-8B7C-7657ABC9BCF4}" type="datetimeFigureOut">
              <a:rPr lang="ru-RU" smtClean="0"/>
              <a:pPr/>
              <a:t>16.02.2017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22E423E-01E7-4CDE-A0FC-8B5783C03267}" type="slidenum">
              <a:rPr lang="ru-RU" smtClean="0"/>
              <a:pPr/>
              <a:t>‹#›</a:t>
            </a:fld>
            <a:endParaRPr lang="ru-RU"/>
          </a:p>
        </p:txBody>
      </p:sp>
    </p:spTree>
    <p:extLst>
      <p:ext uri="{BB962C8B-B14F-4D97-AF65-F5344CB8AC3E}">
        <p14:creationId xmlns:p14="http://schemas.microsoft.com/office/powerpoint/2010/main" xmlns="" val="22503163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ru-RU" smtClean="0"/>
              <a:t>Образец заголовка</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D1331CFF-E4B6-4D24-8B7C-7657ABC9BCF4}" type="datetimeFigureOut">
              <a:rPr lang="ru-RU" smtClean="0"/>
              <a:pPr/>
              <a:t>16.02.2017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22E423E-01E7-4CDE-A0FC-8B5783C03267}" type="slidenum">
              <a:rPr lang="ru-RU" smtClean="0"/>
              <a:pPr/>
              <a:t>‹#›</a:t>
            </a:fld>
            <a:endParaRPr lang="ru-RU"/>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xmlns="" val="37215929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ru-RU" smtClean="0"/>
              <a:t>Образец заголовка</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D1331CFF-E4B6-4D24-8B7C-7657ABC9BCF4}" type="datetimeFigureOut">
              <a:rPr lang="ru-RU" smtClean="0"/>
              <a:pPr/>
              <a:t>16.02.2017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22E423E-01E7-4CDE-A0FC-8B5783C03267}" type="slidenum">
              <a:rPr lang="ru-RU" smtClean="0"/>
              <a:pPr/>
              <a:t>‹#›</a:t>
            </a:fld>
            <a:endParaRPr lang="ru-RU"/>
          </a:p>
        </p:txBody>
      </p:sp>
    </p:spTree>
    <p:extLst>
      <p:ext uri="{BB962C8B-B14F-4D97-AF65-F5344CB8AC3E}">
        <p14:creationId xmlns:p14="http://schemas.microsoft.com/office/powerpoint/2010/main" xmlns="" val="280254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ru-RU" smtClean="0"/>
              <a:t>Образец заголовка</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D1331CFF-E4B6-4D24-8B7C-7657ABC9BCF4}" type="datetimeFigureOut">
              <a:rPr lang="ru-RU" smtClean="0"/>
              <a:pPr/>
              <a:t>16.02.2017</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722E423E-01E7-4CDE-A0FC-8B5783C03267}" type="slidenum">
              <a:rPr lang="ru-RU" smtClean="0"/>
              <a:pPr/>
              <a:t>‹#›</a:t>
            </a:fld>
            <a:endParaRPr lang="ru-RU"/>
          </a:p>
        </p:txBody>
      </p:sp>
    </p:spTree>
    <p:extLst>
      <p:ext uri="{BB962C8B-B14F-4D97-AF65-F5344CB8AC3E}">
        <p14:creationId xmlns:p14="http://schemas.microsoft.com/office/powerpoint/2010/main" xmlns="" val="34758666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ru-RU" smtClean="0"/>
              <a:t>Образец заголовка</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ru-RU" smtClean="0"/>
              <a:t>Вставка рисунка</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ru-RU" smtClean="0"/>
              <a:t>Вставка рисунка</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ru-RU" smtClean="0"/>
              <a:t>Вставка рисунка</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D1331CFF-E4B6-4D24-8B7C-7657ABC9BCF4}" type="datetimeFigureOut">
              <a:rPr lang="ru-RU" smtClean="0"/>
              <a:pPr/>
              <a:t>16.02.2017</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722E423E-01E7-4CDE-A0FC-8B5783C03267}" type="slidenum">
              <a:rPr lang="ru-RU" smtClean="0"/>
              <a:pPr/>
              <a:t>‹#›</a:t>
            </a:fld>
            <a:endParaRPr lang="ru-RU"/>
          </a:p>
        </p:txBody>
      </p:sp>
    </p:spTree>
    <p:extLst>
      <p:ext uri="{BB962C8B-B14F-4D97-AF65-F5344CB8AC3E}">
        <p14:creationId xmlns:p14="http://schemas.microsoft.com/office/powerpoint/2010/main" xmlns="" val="42107918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1331CFF-E4B6-4D24-8B7C-7657ABC9BCF4}" type="datetimeFigureOut">
              <a:rPr lang="ru-RU" smtClean="0"/>
              <a:pPr/>
              <a:t>16.02.2017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2E423E-01E7-4CDE-A0FC-8B5783C03267}" type="slidenum">
              <a:rPr lang="ru-RU" smtClean="0"/>
              <a:pPr/>
              <a:t>‹#›</a:t>
            </a:fld>
            <a:endParaRPr lang="ru-RU"/>
          </a:p>
        </p:txBody>
      </p:sp>
    </p:spTree>
    <p:extLst>
      <p:ext uri="{BB962C8B-B14F-4D97-AF65-F5344CB8AC3E}">
        <p14:creationId xmlns:p14="http://schemas.microsoft.com/office/powerpoint/2010/main" xmlns="" val="37422512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1331CFF-E4B6-4D24-8B7C-7657ABC9BCF4}" type="datetimeFigureOut">
              <a:rPr lang="ru-RU" smtClean="0"/>
              <a:pPr/>
              <a:t>16.02.2017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2E423E-01E7-4CDE-A0FC-8B5783C03267}" type="slidenum">
              <a:rPr lang="ru-RU" smtClean="0"/>
              <a:pPr/>
              <a:t>‹#›</a:t>
            </a:fld>
            <a:endParaRPr lang="ru-RU"/>
          </a:p>
        </p:txBody>
      </p:sp>
    </p:spTree>
    <p:extLst>
      <p:ext uri="{BB962C8B-B14F-4D97-AF65-F5344CB8AC3E}">
        <p14:creationId xmlns:p14="http://schemas.microsoft.com/office/powerpoint/2010/main" xmlns="" val="2318588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1331CFF-E4B6-4D24-8B7C-7657ABC9BCF4}" type="datetimeFigureOut">
              <a:rPr lang="ru-RU" smtClean="0"/>
              <a:pPr/>
              <a:t>16.02.2017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2E423E-01E7-4CDE-A0FC-8B5783C03267}" type="slidenum">
              <a:rPr lang="ru-RU" smtClean="0"/>
              <a:pPr/>
              <a:t>‹#›</a:t>
            </a:fld>
            <a:endParaRPr lang="ru-RU"/>
          </a:p>
        </p:txBody>
      </p:sp>
    </p:spTree>
    <p:extLst>
      <p:ext uri="{BB962C8B-B14F-4D97-AF65-F5344CB8AC3E}">
        <p14:creationId xmlns:p14="http://schemas.microsoft.com/office/powerpoint/2010/main" xmlns="" val="1206186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ru-RU" smtClean="0"/>
              <a:t>Образец заголовка</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1331CFF-E4B6-4D24-8B7C-7657ABC9BCF4}" type="datetimeFigureOut">
              <a:rPr lang="ru-RU" smtClean="0"/>
              <a:pPr/>
              <a:t>16.02.2017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2E423E-01E7-4CDE-A0FC-8B5783C03267}" type="slidenum">
              <a:rPr lang="ru-RU" smtClean="0"/>
              <a:pPr/>
              <a:t>‹#›</a:t>
            </a:fld>
            <a:endParaRPr lang="ru-RU"/>
          </a:p>
        </p:txBody>
      </p:sp>
    </p:spTree>
    <p:extLst>
      <p:ext uri="{BB962C8B-B14F-4D97-AF65-F5344CB8AC3E}">
        <p14:creationId xmlns:p14="http://schemas.microsoft.com/office/powerpoint/2010/main" xmlns="" val="3432310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D1331CFF-E4B6-4D24-8B7C-7657ABC9BCF4}" type="datetimeFigureOut">
              <a:rPr lang="ru-RU" smtClean="0"/>
              <a:pPr/>
              <a:t>16.02.2017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22E423E-01E7-4CDE-A0FC-8B5783C03267}" type="slidenum">
              <a:rPr lang="ru-RU" smtClean="0"/>
              <a:pPr/>
              <a:t>‹#›</a:t>
            </a:fld>
            <a:endParaRPr lang="ru-RU"/>
          </a:p>
        </p:txBody>
      </p:sp>
    </p:spTree>
    <p:extLst>
      <p:ext uri="{BB962C8B-B14F-4D97-AF65-F5344CB8AC3E}">
        <p14:creationId xmlns:p14="http://schemas.microsoft.com/office/powerpoint/2010/main" xmlns="" val="72180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41410" y="3073397"/>
            <a:ext cx="4878391" cy="2717801"/>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172200" y="3073397"/>
            <a:ext cx="4875210" cy="2717801"/>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D1331CFF-E4B6-4D24-8B7C-7657ABC9BCF4}" type="datetimeFigureOut">
              <a:rPr lang="ru-RU" smtClean="0"/>
              <a:pPr/>
              <a:t>16.02.2017</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722E423E-01E7-4CDE-A0FC-8B5783C03267}" type="slidenum">
              <a:rPr lang="ru-RU" smtClean="0"/>
              <a:pPr/>
              <a:t>‹#›</a:t>
            </a:fld>
            <a:endParaRPr lang="ru-RU"/>
          </a:p>
        </p:txBody>
      </p:sp>
    </p:spTree>
    <p:extLst>
      <p:ext uri="{BB962C8B-B14F-4D97-AF65-F5344CB8AC3E}">
        <p14:creationId xmlns:p14="http://schemas.microsoft.com/office/powerpoint/2010/main" xmlns="" val="2271242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D1331CFF-E4B6-4D24-8B7C-7657ABC9BCF4}" type="datetimeFigureOut">
              <a:rPr lang="ru-RU" smtClean="0"/>
              <a:pPr/>
              <a:t>16.02.2017</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722E423E-01E7-4CDE-A0FC-8B5783C03267}" type="slidenum">
              <a:rPr lang="ru-RU" smtClean="0"/>
              <a:pPr/>
              <a:t>‹#›</a:t>
            </a:fld>
            <a:endParaRPr lang="ru-RU"/>
          </a:p>
        </p:txBody>
      </p:sp>
    </p:spTree>
    <p:extLst>
      <p:ext uri="{BB962C8B-B14F-4D97-AF65-F5344CB8AC3E}">
        <p14:creationId xmlns:p14="http://schemas.microsoft.com/office/powerpoint/2010/main" xmlns="" val="3957857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331CFF-E4B6-4D24-8B7C-7657ABC9BCF4}" type="datetimeFigureOut">
              <a:rPr lang="ru-RU" smtClean="0"/>
              <a:pPr/>
              <a:t>16.02.2017</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722E423E-01E7-4CDE-A0FC-8B5783C03267}" type="slidenum">
              <a:rPr lang="ru-RU" smtClean="0"/>
              <a:pPr/>
              <a:t>‹#›</a:t>
            </a:fld>
            <a:endParaRPr lang="ru-RU"/>
          </a:p>
        </p:txBody>
      </p:sp>
    </p:spTree>
    <p:extLst>
      <p:ext uri="{BB962C8B-B14F-4D97-AF65-F5344CB8AC3E}">
        <p14:creationId xmlns:p14="http://schemas.microsoft.com/office/powerpoint/2010/main" xmlns="" val="1986389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ru-RU" smtClean="0"/>
              <a:t>Образец заголовка</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D1331CFF-E4B6-4D24-8B7C-7657ABC9BCF4}" type="datetimeFigureOut">
              <a:rPr lang="ru-RU" smtClean="0"/>
              <a:pPr/>
              <a:t>16.02.2017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22E423E-01E7-4CDE-A0FC-8B5783C03267}" type="slidenum">
              <a:rPr lang="ru-RU" smtClean="0"/>
              <a:pPr/>
              <a:t>‹#›</a:t>
            </a:fld>
            <a:endParaRPr lang="ru-RU"/>
          </a:p>
        </p:txBody>
      </p:sp>
    </p:spTree>
    <p:extLst>
      <p:ext uri="{BB962C8B-B14F-4D97-AF65-F5344CB8AC3E}">
        <p14:creationId xmlns:p14="http://schemas.microsoft.com/office/powerpoint/2010/main" xmlns="" val="9895783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D1331CFF-E4B6-4D24-8B7C-7657ABC9BCF4}" type="datetimeFigureOut">
              <a:rPr lang="ru-RU" smtClean="0"/>
              <a:pPr/>
              <a:t>16.02.2017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22E423E-01E7-4CDE-A0FC-8B5783C03267}" type="slidenum">
              <a:rPr lang="ru-RU" smtClean="0"/>
              <a:pPr/>
              <a:t>‹#›</a:t>
            </a:fld>
            <a:endParaRPr lang="ru-RU"/>
          </a:p>
        </p:txBody>
      </p:sp>
    </p:spTree>
    <p:extLst>
      <p:ext uri="{BB962C8B-B14F-4D97-AF65-F5344CB8AC3E}">
        <p14:creationId xmlns:p14="http://schemas.microsoft.com/office/powerpoint/2010/main" xmlns="" val="2582304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cstate="print">
            <a:alphaModFix amt="30000"/>
            <a:extLst>
              <a:ext uri="{28A0092B-C50C-407E-A947-70E740481C1C}">
                <a14:useLocalDpi xmlns:a14="http://schemas.microsoft.com/office/drawing/2010/main" xmlns=""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D1331CFF-E4B6-4D24-8B7C-7657ABC9BCF4}" type="datetimeFigureOut">
              <a:rPr lang="ru-RU" smtClean="0"/>
              <a:pPr/>
              <a:t>16.02.2017</a:t>
            </a:fld>
            <a:endParaRPr lang="ru-RU"/>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722E423E-01E7-4CDE-A0FC-8B5783C03267}" type="slidenum">
              <a:rPr lang="ru-RU" smtClean="0"/>
              <a:pPr/>
              <a:t>‹#›</a:t>
            </a:fld>
            <a:endParaRPr lang="ru-RU"/>
          </a:p>
        </p:txBody>
      </p:sp>
    </p:spTree>
    <p:extLst>
      <p:ext uri="{BB962C8B-B14F-4D97-AF65-F5344CB8AC3E}">
        <p14:creationId xmlns:p14="http://schemas.microsoft.com/office/powerpoint/2010/main" xmlns="" val="11445735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Как лечились наши предки?</a:t>
            </a:r>
            <a:endParaRPr lang="ru-RU" dirty="0"/>
          </a:p>
        </p:txBody>
      </p:sp>
      <p:sp>
        <p:nvSpPr>
          <p:cNvPr id="3" name="Подзаголовок 2"/>
          <p:cNvSpPr>
            <a:spLocks noGrp="1"/>
          </p:cNvSpPr>
          <p:nvPr>
            <p:ph type="subTitle" idx="1"/>
          </p:nvPr>
        </p:nvSpPr>
        <p:spPr/>
        <p:txBody>
          <a:bodyPr/>
          <a:lstStyle/>
          <a:p>
            <a:r>
              <a:rPr lang="ru-RU" dirty="0" smtClean="0"/>
              <a:t>                                                                работу выполнил ученик </a:t>
            </a:r>
          </a:p>
          <a:p>
            <a:r>
              <a:rPr lang="ru-RU" dirty="0" smtClean="0"/>
              <a:t> </a:t>
            </a:r>
            <a:r>
              <a:rPr lang="ru-RU" dirty="0" smtClean="0"/>
              <a:t>                                                                  3 «Е» класса  МБОУ СОШ №6</a:t>
            </a:r>
          </a:p>
          <a:p>
            <a:r>
              <a:rPr lang="ru-RU" dirty="0" smtClean="0"/>
              <a:t> </a:t>
            </a:r>
            <a:r>
              <a:rPr lang="ru-RU" dirty="0" smtClean="0"/>
              <a:t>                                                                   </a:t>
            </a:r>
            <a:r>
              <a:rPr lang="ru-RU" dirty="0" err="1" smtClean="0"/>
              <a:t>барбачков</a:t>
            </a:r>
            <a:r>
              <a:rPr lang="ru-RU" smtClean="0"/>
              <a:t>  Егор</a:t>
            </a:r>
            <a:endParaRPr lang="ru-RU" dirty="0"/>
          </a:p>
        </p:txBody>
      </p:sp>
    </p:spTree>
    <p:extLst>
      <p:ext uri="{BB962C8B-B14F-4D97-AF65-F5344CB8AC3E}">
        <p14:creationId xmlns:p14="http://schemas.microsoft.com/office/powerpoint/2010/main" xmlns="" val="35311936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i="1" dirty="0"/>
              <a:t>Современная медицина достигла больших высот, и сегодняшние врачи знают какими средствами и методами лечить артрит, астму и бронхит, а также множество других заболеваний. Но врачи прошлых столетий не имели представления о том, каким образом избавить человека от той или иной неизвестной им болезни и просто действовали, опираясь на собственные </a:t>
            </a:r>
            <a:r>
              <a:rPr lang="ru-RU" i="1" dirty="0" smtClean="0"/>
              <a:t>домыслы.</a:t>
            </a:r>
            <a:endParaRPr lang="ru-RU" dirty="0"/>
          </a:p>
        </p:txBody>
      </p:sp>
    </p:spTree>
    <p:extLst>
      <p:ext uri="{BB962C8B-B14F-4D97-AF65-F5344CB8AC3E}">
        <p14:creationId xmlns:p14="http://schemas.microsoft.com/office/powerpoint/2010/main" xmlns="" val="3686899329"/>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
            </a:r>
            <a:br>
              <a:rPr lang="ru-RU" b="1" dirty="0"/>
            </a:br>
            <a:endParaRPr lang="ru-RU" dirty="0"/>
          </a:p>
        </p:txBody>
      </p:sp>
      <p:sp>
        <p:nvSpPr>
          <p:cNvPr id="3" name="Объект 2"/>
          <p:cNvSpPr>
            <a:spLocks noGrp="1"/>
          </p:cNvSpPr>
          <p:nvPr>
            <p:ph idx="1"/>
          </p:nvPr>
        </p:nvSpPr>
        <p:spPr/>
        <p:txBody>
          <a:bodyPr>
            <a:normAutofit/>
          </a:bodyPr>
          <a:lstStyle/>
          <a:p>
            <a:r>
              <a:rPr lang="ru-RU" dirty="0"/>
              <a:t>Р</a:t>
            </a:r>
            <a:r>
              <a:rPr lang="ru-RU" dirty="0" smtClean="0"/>
              <a:t>усский </a:t>
            </a:r>
            <a:r>
              <a:rPr lang="ru-RU" dirty="0"/>
              <a:t>человек всегда был тесно связан с природой, внимательно наблюдал за ее проявлениями, процессами. Наблюдая за тем, как животные лечатся растениями, разыскивая именно то, которое нужно. Примечал, какая травка от какой хвори помогает. Люди использовали эти наблюдения, готовили травяные сборы, варили </a:t>
            </a:r>
            <a:r>
              <a:rPr lang="ru-RU" dirty="0" smtClean="0"/>
              <a:t>снадобья.</a:t>
            </a:r>
          </a:p>
          <a:p>
            <a:endParaRPr lang="ru-RU" dirty="0" smtClean="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729316" y="4601497"/>
            <a:ext cx="2397535" cy="1883800"/>
          </a:xfrm>
          <a:prstGeom prst="rect">
            <a:avLst/>
          </a:prstGeom>
        </p:spPr>
      </p:pic>
    </p:spTree>
    <p:extLst>
      <p:ext uri="{BB962C8B-B14F-4D97-AF65-F5344CB8AC3E}">
        <p14:creationId xmlns:p14="http://schemas.microsoft.com/office/powerpoint/2010/main" xmlns="" val="2288319382"/>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3250">
        <p15:prstTrans prst="origami"/>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                                  Лопух</a:t>
            </a:r>
            <a:endParaRPr lang="ru-RU" dirty="0"/>
          </a:p>
        </p:txBody>
      </p:sp>
      <p:sp>
        <p:nvSpPr>
          <p:cNvPr id="3" name="Объект 2"/>
          <p:cNvSpPr>
            <a:spLocks noGrp="1"/>
          </p:cNvSpPr>
          <p:nvPr>
            <p:ph idx="1"/>
          </p:nvPr>
        </p:nvSpPr>
        <p:spPr/>
        <p:txBody>
          <a:bodyPr/>
          <a:lstStyle/>
          <a:p>
            <a:r>
              <a:rPr lang="ru-RU" dirty="0"/>
              <a:t>Его использовали все целиком, в том числе листья, стебли, корни. Все части растения содержат целебные вещества. Например, в корнях есть полисахарид инулин, который в определенных условиях (кислая среда) преобразуется во фруктозу. Растение содержит белки, эфирное масло, дубильные вещества, глюкозу.</a:t>
            </a:r>
          </a:p>
        </p:txBody>
      </p:sp>
    </p:spTree>
    <p:extLst>
      <p:ext uri="{BB962C8B-B14F-4D97-AF65-F5344CB8AC3E}">
        <p14:creationId xmlns:p14="http://schemas.microsoft.com/office/powerpoint/2010/main" xmlns="" val="1834905980"/>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airplane"/>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                           Крапива </a:t>
            </a:r>
            <a:r>
              <a:rPr lang="ru-RU" b="1" dirty="0"/>
              <a:t>двудомная</a:t>
            </a:r>
            <a:endParaRPr lang="ru-RU" dirty="0"/>
          </a:p>
        </p:txBody>
      </p:sp>
      <p:sp>
        <p:nvSpPr>
          <p:cNvPr id="3" name="Объект 2"/>
          <p:cNvSpPr>
            <a:spLocks noGrp="1"/>
          </p:cNvSpPr>
          <p:nvPr>
            <p:ph idx="1"/>
          </p:nvPr>
        </p:nvSpPr>
        <p:spPr/>
        <p:txBody>
          <a:bodyPr>
            <a:normAutofit fontScale="85000" lnSpcReduction="10000"/>
          </a:bodyPr>
          <a:lstStyle/>
          <a:p>
            <a:r>
              <a:rPr lang="ru-RU" dirty="0"/>
              <a:t>Молодое растение использовали повсеместно. Крапива чрезвычайно полезна, так как содержит много витаминов (С, К, В2, каротин), микроэлементов, в том числе железа, калия, кальция. Из свежих листьев готовили салаты, щи. </a:t>
            </a:r>
            <a:br>
              <a:rPr lang="ru-RU" dirty="0"/>
            </a:br>
            <a:r>
              <a:rPr lang="ru-RU" dirty="0"/>
              <a:t/>
            </a:r>
            <a:br>
              <a:rPr lang="ru-RU" dirty="0"/>
            </a:br>
            <a:r>
              <a:rPr lang="ru-RU" dirty="0"/>
              <a:t>Варили лечебные снадобья для улучшения свертываемость крови, использовали как общеукрепляющее средство, а так же как лекарство, затягивающее раны. Настои, отвары растения способствуют увеличению гемоглобина в крови, тромбоцитов и эритроцитов. Способствует снижению уровня сахара, обладает мягким мочегонным действием.</a:t>
            </a:r>
          </a:p>
        </p:txBody>
      </p:sp>
    </p:spTree>
    <p:extLst>
      <p:ext uri="{BB962C8B-B14F-4D97-AF65-F5344CB8AC3E}">
        <p14:creationId xmlns:p14="http://schemas.microsoft.com/office/powerpoint/2010/main" xmlns="" val="2935841861"/>
      </p:ext>
    </p:extLst>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                        Ромашка </a:t>
            </a:r>
            <a:r>
              <a:rPr lang="ru-RU" b="1" dirty="0"/>
              <a:t>аптечная </a:t>
            </a:r>
            <a:endParaRPr lang="ru-RU" dirty="0"/>
          </a:p>
        </p:txBody>
      </p:sp>
      <p:sp>
        <p:nvSpPr>
          <p:cNvPr id="3" name="Объект 2"/>
          <p:cNvSpPr>
            <a:spLocks noGrp="1"/>
          </p:cNvSpPr>
          <p:nvPr>
            <p:ph idx="1"/>
          </p:nvPr>
        </p:nvSpPr>
        <p:spPr/>
        <p:txBody>
          <a:bodyPr>
            <a:normAutofit lnSpcReduction="10000"/>
          </a:bodyPr>
          <a:lstStyle/>
          <a:p>
            <a:r>
              <a:rPr lang="ru-RU" dirty="0"/>
              <a:t>Цветки растения издавна используют в качестве противовоспалительного, противоспазматического, дезинфицирующего, болеутоляющего средства. Настои, отвары ромашки применяли ранее и используют до сих пор при воспалениях кожи, в том числе экземе, ожогах, обморожениях. Используют для лечения перхоти, себореи, лечат ревматические, подагрические поражениях суставов, воспалительные заболевания глаз. С помощью ромашки восстанавливали сон.</a:t>
            </a:r>
          </a:p>
        </p:txBody>
      </p:sp>
    </p:spTree>
    <p:extLst>
      <p:ext uri="{BB962C8B-B14F-4D97-AF65-F5344CB8AC3E}">
        <p14:creationId xmlns:p14="http://schemas.microsoft.com/office/powerpoint/2010/main" xmlns="" val="74820812"/>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                                 Череда</a:t>
            </a:r>
            <a:endParaRPr lang="ru-RU" dirty="0"/>
          </a:p>
        </p:txBody>
      </p:sp>
      <p:sp>
        <p:nvSpPr>
          <p:cNvPr id="3" name="Объект 2"/>
          <p:cNvSpPr>
            <a:spLocks noGrp="1"/>
          </p:cNvSpPr>
          <p:nvPr>
            <p:ph idx="1"/>
          </p:nvPr>
        </p:nvSpPr>
        <p:spPr/>
        <p:txBody>
          <a:bodyPr/>
          <a:lstStyle/>
          <a:p>
            <a:r>
              <a:rPr lang="ru-RU" dirty="0"/>
              <a:t>Наши предки очень ценили это траву. С ее помощью лечили головную боль, экзему, гипертонию, а также успокаивали нервы. Отвары из растения с давних времен используют для лечения диатеза, крапивницы у детей. Для этого их купали в теплом отваре череды.</a:t>
            </a:r>
          </a:p>
        </p:txBody>
      </p:sp>
    </p:spTree>
    <p:extLst>
      <p:ext uri="{BB962C8B-B14F-4D97-AF65-F5344CB8AC3E}">
        <p14:creationId xmlns:p14="http://schemas.microsoft.com/office/powerpoint/2010/main" xmlns="" val="427005484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Спасибо за внимание тем кто меня слушал!!!</a:t>
            </a:r>
            <a:endParaRPr lang="ru-RU" dirty="0"/>
          </a:p>
        </p:txBody>
      </p:sp>
      <p:pic>
        <p:nvPicPr>
          <p:cNvPr id="4" name="Объект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3578943" y="2334183"/>
            <a:ext cx="4179273" cy="3712990"/>
          </a:xfrm>
        </p:spPr>
      </p:pic>
    </p:spTree>
    <p:extLst>
      <p:ext uri="{BB962C8B-B14F-4D97-AF65-F5344CB8AC3E}">
        <p14:creationId xmlns:p14="http://schemas.microsoft.com/office/powerpoint/2010/main" xmlns="" val="4076748404"/>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Контур">
  <a:themeElements>
    <a:clrScheme name="Контур">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Контур">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Контур">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xmlns=""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TM04033919[[fn=Контур]]</Template>
  <TotalTime>37</TotalTime>
  <Words>356</Words>
  <Application>Microsoft Office PowerPoint</Application>
  <PresentationFormat>Произвольный</PresentationFormat>
  <Paragraphs>16</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Контур</vt:lpstr>
      <vt:lpstr>Как лечились наши предки?</vt:lpstr>
      <vt:lpstr>Слайд 2</vt:lpstr>
      <vt:lpstr> </vt:lpstr>
      <vt:lpstr>                                  Лопух</vt:lpstr>
      <vt:lpstr>                           Крапива двудомная</vt:lpstr>
      <vt:lpstr>                        Ромашка аптечная </vt:lpstr>
      <vt:lpstr>                                 Череда</vt:lpstr>
      <vt:lpstr>Спасибо за внимание тем кто меня слушал!!!</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Как лечились наши предки?</dc:title>
  <dc:creator>Пользователь</dc:creator>
  <cp:lastModifiedBy>Дом</cp:lastModifiedBy>
  <cp:revision>10</cp:revision>
  <dcterms:created xsi:type="dcterms:W3CDTF">2017-02-08T09:41:05Z</dcterms:created>
  <dcterms:modified xsi:type="dcterms:W3CDTF">2017-02-16T09:06:18Z</dcterms:modified>
</cp:coreProperties>
</file>