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61" r:id="rId5"/>
    <p:sldId id="271" r:id="rId6"/>
    <p:sldId id="256" r:id="rId7"/>
    <p:sldId id="272" r:id="rId8"/>
    <p:sldId id="259" r:id="rId9"/>
    <p:sldId id="260" r:id="rId10"/>
    <p:sldId id="273" r:id="rId11"/>
    <p:sldId id="262" r:id="rId12"/>
    <p:sldId id="274" r:id="rId13"/>
    <p:sldId id="267" r:id="rId14"/>
    <p:sldId id="276" r:id="rId15"/>
    <p:sldId id="268" r:id="rId16"/>
    <p:sldId id="277" r:id="rId17"/>
    <p:sldId id="26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0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1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3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0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6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0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3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7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2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4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7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E578B-19F2-47C2-8E82-F28251E2991F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EC39-D774-404D-BEBF-8C9AAF30D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0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liveinternet.ru/community/picsearch/tags/%F1%EE%E2%E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zglyadzagran.ru/chelovek_i_obshestvo/staryj-ded-i-vnuchek-basnya-l-n-tolstogo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animated-images.su/photo/animacija/cvety/klever/11-0-127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900igr.net/kartinki/russkij-jazyk/Poslovitsa/001-Poslovits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kpachokamck.ru/forum/index.php?topic=147.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mirgif.com/zhivotnyj_mir16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mirgif.com/zhivotnyj_mir16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liveinternet.ru/community/all_birds/post19892280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akmaya.ru/post202092186/" TargetMode="External"/><Relationship Id="rId4" Type="http://schemas.openxmlformats.org/officeDocument/2006/relationships/hyperlink" Target="http://animashki2010.ucoz.ru/photo/animacii_ptic/934484230/26-0-38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uzotkrytka.narod.ru/animashki/valentinov_den/2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hyperlink" Target="http://blogs.privet.ru/user/lilit_257/tags/125949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%D0%9F%D0%BB%D0%B0%D1%82%D0%BE%D0%BD%D0%BE%D0%B2,_%D0%90%D0%BD%D0%B4%D1%80%D0%B5%D0%B9_%D0%9F%D0%BB%D0%B0%D1%82%D0%BE%D0%BD%D0%BE%D0%B2%D0%B8%D1%87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%D0%9C%D0%B5%D0%BC%D0%BE%D1%80%D0%B8%D0%B0%D0%BB%D1%8C%D0%BD%D0%B0%D1%8F_%D0%B4%D0%BE%D1%81%D0%BA%D0%B0_%D0%90%D0%BD%D0%B4%D1%80%D0%B5%D1%8E_%D0%9F%D0%BB%D0%B0%D1%82%D0%BE%D0%BD%D0%BE%D0%B2%D1%83_%D0%B2_%D0%9B%D0%B8%D1%82%D0%B5%D1%80%D0%B0%D1%82%D1%83%D1%80%D0%BD%D0%BE%D0%BC_%D0%B8%D0%BD%D1%81%D1%82%D0%B8%D1%82%D1%83%D1%82%D0%B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ru.wikipedia.org/wiki/%D0%A4%D0%B0%D0%B9%D0%BB:%D0%9F%D0%B0%D0%BC%D1%8F%D1%82%D0%BD%D0%B8%D0%BA_%D0%9F%D0%BB%D0%B0%D1%82%D0%BE%D0%BD%D0%BE%D0%B2%D1%8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Урок литературного чтения в 3 классе.</a:t>
            </a:r>
          </a:p>
          <a:p>
            <a:r>
              <a:rPr lang="ru-RU" sz="3600" dirty="0" smtClean="0"/>
              <a:t>Тема: « А. </a:t>
            </a:r>
            <a:r>
              <a:rPr lang="ru-RU" sz="3600" dirty="0"/>
              <a:t>П</a:t>
            </a:r>
            <a:r>
              <a:rPr lang="ru-RU" sz="3600" dirty="0" smtClean="0"/>
              <a:t>латонов. « Цветок на земле».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Подготовила: Андреева Валентина Васильевна</a:t>
            </a:r>
          </a:p>
          <a:p>
            <a:r>
              <a:rPr lang="ru-RU" sz="3200" dirty="0" smtClean="0"/>
              <a:t>Гимназия № 1798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Урок литературного чтения в 3 классе.</a:t>
            </a:r>
          </a:p>
          <a:p>
            <a:r>
              <a:rPr lang="ru-RU" sz="3600" dirty="0" smtClean="0"/>
              <a:t>Тема: « А. </a:t>
            </a:r>
            <a:r>
              <a:rPr lang="ru-RU" sz="3600" dirty="0"/>
              <a:t>П</a:t>
            </a:r>
            <a:r>
              <a:rPr lang="ru-RU" sz="3600" dirty="0" smtClean="0"/>
              <a:t>латонов. « Цветок на земле».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Подготовила: Андреева Валентина Васильевна</a:t>
            </a:r>
          </a:p>
          <a:p>
            <a:r>
              <a:rPr lang="ru-RU" sz="3200" dirty="0" smtClean="0"/>
              <a:t>Гимназия № 1798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liveinternet.ru/images/attach/c/0/38/268/38268326_Buho20biblioteca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3513262" y="260648"/>
            <a:ext cx="3579018" cy="720080"/>
          </a:xfrm>
          <a:prstGeom prst="wedgeEllipseCallout">
            <a:avLst>
              <a:gd name="adj1" fmla="val -86834"/>
              <a:gd name="adj2" fmla="val 1224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7984" y="43602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Словарная работа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32595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уморились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40252" y="132791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устали</a:t>
            </a:r>
            <a:endParaRPr lang="ru-RU" sz="3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22575" y="201281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нынче</a:t>
            </a:r>
            <a:endParaRPr lang="ru-RU" sz="3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38427" y="205987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сегодня</a:t>
            </a:r>
            <a:endParaRPr lang="ru-RU" sz="3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26831" y="287138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закрывать</a:t>
            </a:r>
            <a:endParaRPr lang="ru-RU" sz="3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55975" y="2681350"/>
            <a:ext cx="2126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г</a:t>
            </a:r>
            <a:r>
              <a:rPr lang="ru-RU" sz="3200" i="1" dirty="0" smtClean="0"/>
              <a:t>лаза смежать</a:t>
            </a:r>
            <a:endParaRPr lang="ru-RU" sz="3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55975" y="413249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осерчал</a:t>
            </a:r>
            <a:endParaRPr lang="ru-RU" sz="3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09318" y="3886273"/>
            <a:ext cx="263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рассердился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6652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Урок литературного чтения в 3 классе.</a:t>
            </a:r>
          </a:p>
          <a:p>
            <a:r>
              <a:rPr lang="ru-RU" sz="3600" dirty="0" smtClean="0"/>
              <a:t>Тема: « А. </a:t>
            </a:r>
            <a:r>
              <a:rPr lang="ru-RU" sz="3600" dirty="0"/>
              <a:t>П</a:t>
            </a:r>
            <a:r>
              <a:rPr lang="ru-RU" sz="3600" dirty="0" smtClean="0"/>
              <a:t>латонов. « Цветок на земле».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Подготовила: Андреева Валентина Васильевна</a:t>
            </a:r>
          </a:p>
          <a:p>
            <a:r>
              <a:rPr lang="ru-RU" sz="3200" dirty="0" smtClean="0"/>
              <a:t>Гимназия № 1798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54868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Деление текста на части.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vu.ua/uploadfiles/fckeditor/image/NALOGI/Ded_i_vnuk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6" y="1700808"/>
            <a:ext cx="3810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1772816"/>
            <a:ext cx="45365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Прочитайте текст и разделите его на части.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400" b="1" dirty="0" smtClean="0"/>
              <a:t>Скучно Афоне жить на свете.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Дед Тит.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Опять скучно жить на свете.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Проснулся ненадолго.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 печи рядом с дедом.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Пошли гулять.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Цветок – труженик, он из смерти работает жизнь.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Гребешок для деда.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559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Урок литературного чтения в 3 классе.</a:t>
            </a:r>
          </a:p>
          <a:p>
            <a:r>
              <a:rPr lang="ru-RU" sz="3600" dirty="0" smtClean="0"/>
              <a:t>Тема: « А. </a:t>
            </a:r>
            <a:r>
              <a:rPr lang="ru-RU" sz="3600" dirty="0"/>
              <a:t>П</a:t>
            </a:r>
            <a:r>
              <a:rPr lang="ru-RU" sz="3600" dirty="0" smtClean="0"/>
              <a:t>латонов. « Цветок на земле».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Подготовила: Андреева Валентина Васильевна</a:t>
            </a:r>
          </a:p>
          <a:p>
            <a:r>
              <a:rPr lang="ru-RU" sz="3200" dirty="0" smtClean="0"/>
              <a:t>Гимназия № 1798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nimated-images.su/_ph/11/2/57090952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20052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908720"/>
            <a:ext cx="360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Определите главную мысль рассказа.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2139826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i="1" dirty="0">
                <a:solidFill>
                  <a:srgbClr val="002060"/>
                </a:solidFill>
              </a:rPr>
              <a:t>( Цветок этот – самый труженик, он из смерти работает жизнь. Люди- пахари, хлебу помогают расти. Труд делает жизнь, создаёт её.)</a:t>
            </a:r>
          </a:p>
        </p:txBody>
      </p:sp>
    </p:spTree>
    <p:extLst>
      <p:ext uri="{BB962C8B-B14F-4D97-AF65-F5344CB8AC3E}">
        <p14:creationId xmlns:p14="http://schemas.microsoft.com/office/powerpoint/2010/main" val="20281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Урок литературного чтения в 3 классе.</a:t>
            </a:r>
          </a:p>
          <a:p>
            <a:r>
              <a:rPr lang="ru-RU" sz="3600" dirty="0" smtClean="0"/>
              <a:t>Тема: « А. </a:t>
            </a:r>
            <a:r>
              <a:rPr lang="ru-RU" sz="3600" dirty="0"/>
              <a:t>П</a:t>
            </a:r>
            <a:r>
              <a:rPr lang="ru-RU" sz="3600" dirty="0" smtClean="0"/>
              <a:t>латонов. « Цветок на земле».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Подготовила: Андреева Валентина Васильевна</a:t>
            </a:r>
          </a:p>
          <a:p>
            <a:r>
              <a:rPr lang="ru-RU" sz="3200" dirty="0" smtClean="0"/>
              <a:t>Гимназия № 1798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s/russkij-jazyk/Poslovitsa/0001-001-Poslovits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8" y="260648"/>
            <a:ext cx="3209596" cy="24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0/42/514/42514284_1239699158_SSORA22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385137" cy="35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548680"/>
            <a:ext cx="4752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Прочитайте пословицы и поговорки. Объясните их смысл.</a:t>
            </a:r>
          </a:p>
          <a:p>
            <a:endParaRPr lang="ru-RU" sz="2400" b="1" i="1" dirty="0"/>
          </a:p>
          <a:p>
            <a:pPr marL="342900" indent="-342900">
              <a:buAutoNum type="arabicPeriod"/>
            </a:pPr>
            <a:r>
              <a:rPr lang="ru-RU" sz="2400" b="1" i="1" dirty="0" smtClean="0"/>
              <a:t>До шестнадцати лет кровь греет, до семидесяти – шуба, а дальше-то уж и не знаю что.</a:t>
            </a:r>
          </a:p>
          <a:p>
            <a:pPr marL="342900" indent="-342900">
              <a:buAutoNum type="arabicPeriod"/>
            </a:pPr>
            <a:r>
              <a:rPr lang="ru-RU" sz="2400" b="1" i="1" dirty="0" smtClean="0"/>
              <a:t>И старость не страшна, коли молодые помогут.</a:t>
            </a:r>
          </a:p>
          <a:p>
            <a:pPr marL="342900" indent="-342900">
              <a:buAutoNum type="arabicPeriod"/>
            </a:pPr>
            <a:r>
              <a:rPr lang="ru-RU" sz="2400" b="1" i="1" dirty="0" smtClean="0"/>
              <a:t>Молодость летает пташкой, а старость ползает черепашкой.</a:t>
            </a:r>
          </a:p>
          <a:p>
            <a:pPr marL="342900" indent="-342900">
              <a:buAutoNum type="arabicPeriod"/>
            </a:pPr>
            <a:r>
              <a:rPr lang="ru-RU" sz="2400" b="1" i="1" dirty="0" smtClean="0"/>
              <a:t>Не обижай малого, уважай старшего – сам в почёте будешь.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1101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Урок литературного чтения в 3 классе.</a:t>
            </a:r>
          </a:p>
          <a:p>
            <a:r>
              <a:rPr lang="ru-RU" sz="3600" dirty="0" smtClean="0"/>
              <a:t>Тема: « А. </a:t>
            </a:r>
            <a:r>
              <a:rPr lang="ru-RU" sz="3600" dirty="0"/>
              <a:t>П</a:t>
            </a:r>
            <a:r>
              <a:rPr lang="ru-RU" sz="3600" dirty="0" smtClean="0"/>
              <a:t>латонов. « Цветок на земле».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Подготовила: Андреева Валентина Васильевна</a:t>
            </a:r>
          </a:p>
          <a:p>
            <a:r>
              <a:rPr lang="ru-RU" sz="3200" dirty="0" smtClean="0"/>
              <a:t>Гимназия № 1798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irgif.com/jivotnie/dve-pticy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71" y="332656"/>
            <a:ext cx="38671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15616" y="101655"/>
            <a:ext cx="2879251" cy="1435433"/>
          </a:xfrm>
          <a:prstGeom prst="wedgeRoundRectCallout">
            <a:avLst>
              <a:gd name="adj1" fmla="val 120643"/>
              <a:gd name="adj2" fmla="val 3310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29314" y="311539"/>
            <a:ext cx="248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Прочитайте отрывок из стихотворения А</a:t>
            </a:r>
            <a:r>
              <a:rPr lang="ru-RU" sz="2000" b="1" dirty="0"/>
              <a:t>.</a:t>
            </a:r>
            <a:r>
              <a:rPr lang="ru-RU" sz="2000" b="1" dirty="0" smtClean="0"/>
              <a:t> Шибаева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2868" y="1518362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Всему название дано – </a:t>
            </a:r>
          </a:p>
          <a:p>
            <a:r>
              <a:rPr lang="ru-RU" sz="2400" dirty="0" smtClean="0"/>
              <a:t>И зверю, и предмету.</a:t>
            </a:r>
          </a:p>
          <a:p>
            <a:r>
              <a:rPr lang="ru-RU" sz="2400" dirty="0" smtClean="0"/>
              <a:t>Вещей вокруг полным-полно.</a:t>
            </a:r>
          </a:p>
          <a:p>
            <a:r>
              <a:rPr lang="ru-RU" sz="2400" dirty="0" smtClean="0"/>
              <a:t>А безымянных нету!</a:t>
            </a:r>
          </a:p>
          <a:p>
            <a:r>
              <a:rPr lang="ru-RU" sz="2400" dirty="0" smtClean="0"/>
              <a:t>И всё, что может видеть глаз –</a:t>
            </a:r>
          </a:p>
          <a:p>
            <a:r>
              <a:rPr lang="ru-RU" sz="2400" dirty="0" smtClean="0"/>
              <a:t>Над нами и под нами, -</a:t>
            </a:r>
          </a:p>
          <a:p>
            <a:r>
              <a:rPr lang="ru-RU" sz="2400" dirty="0" smtClean="0"/>
              <a:t>И всё, что в памяти у нас, -</a:t>
            </a:r>
          </a:p>
          <a:p>
            <a:r>
              <a:rPr lang="ru-RU" sz="2400" dirty="0" smtClean="0"/>
              <a:t>Означено словами.</a:t>
            </a:r>
          </a:p>
          <a:p>
            <a:r>
              <a:rPr lang="ru-RU" sz="2400" dirty="0" smtClean="0"/>
              <a:t>Они слышны и здесь и там,</a:t>
            </a:r>
          </a:p>
          <a:p>
            <a:r>
              <a:rPr lang="ru-RU" sz="2400" dirty="0" smtClean="0"/>
              <a:t>На улице и дома:</a:t>
            </a:r>
          </a:p>
          <a:p>
            <a:r>
              <a:rPr lang="ru-RU" sz="2400" dirty="0" smtClean="0"/>
              <a:t>Одно давно привычно нам,</a:t>
            </a:r>
          </a:p>
          <a:p>
            <a:r>
              <a:rPr lang="ru-RU" sz="2400" dirty="0" smtClean="0"/>
              <a:t>Другое – незнакомо.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07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rgif.com/jivotnie/dve-pticy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8671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971600" y="404664"/>
            <a:ext cx="3600400" cy="1384747"/>
          </a:xfrm>
          <a:prstGeom prst="wedgeRoundRectCallout">
            <a:avLst>
              <a:gd name="adj1" fmla="val 85758"/>
              <a:gd name="adj2" fmla="val 1747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7590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Ответьте на наша вопросы.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48880"/>
            <a:ext cx="471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Как бы вы назвали это стихотворение?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82074" y="3155416"/>
            <a:ext cx="4961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(У автора оно называется «Слова, слова, слова.»)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163596"/>
            <a:ext cx="6300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3200" b="1" dirty="0" smtClean="0"/>
              <a:t>Как понимать слово «безымянных»?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289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attach/c/4/81/253/81253576_48315970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8671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4644008" y="836712"/>
            <a:ext cx="4104456" cy="3600400"/>
          </a:xfrm>
          <a:prstGeom prst="wedgeRectCallout">
            <a:avLst>
              <a:gd name="adj1" fmla="val -82717"/>
              <a:gd name="adj2" fmla="val -327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84068" y="1067251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Ребята, а вы когда-нибудь задумывались над названием каких-нибудь предметов? А об их назначении в жизни? Приведите примеры. Сегодня мы познакомимся с рассказом Платонова «Цветок на земле» Как понимаете название? О чём рассказ?</a:t>
            </a:r>
            <a:endParaRPr lang="ru-RU" b="1" dirty="0"/>
          </a:p>
        </p:txBody>
      </p:sp>
      <p:sp>
        <p:nvSpPr>
          <p:cNvPr id="6" name="AutoShape 6" descr="http://animashki2010.ucoz.ru/_ph/26/2/216668336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410075" y="-134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animashki2010.ucoz.ru/_ph/26/2/216668336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62475" y="17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animashki2010.ucoz.ru/_ph/26/2/216668336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714875" y="1698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animashki2010.ucoz.ru/_ph/26/2/216668336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http://animashki2010.ucoz.ru/_ph/26/2/216668336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867275" y="3222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3" name="Picture 19" descr="http://muzotkrytka.narod.ru/animashki/bukety/48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95" y="3068959"/>
            <a:ext cx="2278060" cy="33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Урок литературного чтения в 3 классе.</a:t>
            </a:r>
          </a:p>
          <a:p>
            <a:r>
              <a:rPr lang="ru-RU" sz="3600" dirty="0" smtClean="0"/>
              <a:t>Тема: « А. </a:t>
            </a:r>
            <a:r>
              <a:rPr lang="ru-RU" sz="3600" dirty="0"/>
              <a:t>П</a:t>
            </a:r>
            <a:r>
              <a:rPr lang="ru-RU" sz="3600" dirty="0" smtClean="0"/>
              <a:t>латонов. « Цветок на земле».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Подготовила: Андреева Валентина Васильевна</a:t>
            </a:r>
          </a:p>
          <a:p>
            <a:r>
              <a:rPr lang="ru-RU" sz="3200" dirty="0" smtClean="0"/>
              <a:t>Гимназия № 1798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980728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Тема урока  А. Платонов «Цветок на земле.»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muzotkrytka.narod.ru/animashki/valentinov_den/1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04" y="2668100"/>
            <a:ext cx="3324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17.privet.ru/lr/0919506797d0ed20c3d3a4df5ff2041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729880" cy="26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Урок литературного чтения в 3 классе.</a:t>
            </a:r>
          </a:p>
          <a:p>
            <a:r>
              <a:rPr lang="ru-RU" sz="3600" dirty="0" smtClean="0"/>
              <a:t>Тема: « А. </a:t>
            </a:r>
            <a:r>
              <a:rPr lang="ru-RU" sz="3600" dirty="0"/>
              <a:t>П</a:t>
            </a:r>
            <a:r>
              <a:rPr lang="ru-RU" sz="3600" dirty="0" smtClean="0"/>
              <a:t>латонов. « Цветок на земле».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Подготовила: Андреева Валентина Васильевна</a:t>
            </a:r>
          </a:p>
          <a:p>
            <a:r>
              <a:rPr lang="ru-RU" sz="3200" dirty="0" smtClean="0"/>
              <a:t>Гимназия № 1798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латонов, Андрей Платонович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5757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61500"/>
              </p:ext>
            </p:extLst>
          </p:nvPr>
        </p:nvGraphicFramePr>
        <p:xfrm>
          <a:off x="-1116632" y="5301208"/>
          <a:ext cx="11233248" cy="762000"/>
        </p:xfrm>
        <a:graphic>
          <a:graphicData uri="http://schemas.openxmlformats.org/drawingml/2006/table">
            <a:tbl>
              <a:tblPr/>
              <a:tblGrid>
                <a:gridCol w="1728192"/>
                <a:gridCol w="9505056"/>
              </a:tblGrid>
              <a:tr h="256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28 августа </a:t>
                      </a:r>
                      <a:r>
                        <a:rPr lang="ru-RU" sz="4400" b="1" dirty="0" smtClean="0">
                          <a:effectLst/>
                        </a:rPr>
                        <a:t>1899 – 5 января 1951</a:t>
                      </a:r>
                      <a:endParaRPr lang="ru-RU" sz="4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9912" y="778926"/>
            <a:ext cx="51125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Андрей Платонович Климентов </a:t>
            </a:r>
            <a:r>
              <a:rPr lang="ru-RU" sz="2000" b="1" dirty="0" smtClean="0"/>
              <a:t>(Платонов) </a:t>
            </a:r>
          </a:p>
          <a:p>
            <a:r>
              <a:rPr lang="ru-RU" sz="2000" b="1" dirty="0" smtClean="0"/>
              <a:t>родился </a:t>
            </a:r>
            <a:r>
              <a:rPr lang="ru-RU" sz="2000" b="1" dirty="0" smtClean="0"/>
              <a:t>28 августа </a:t>
            </a:r>
            <a:r>
              <a:rPr lang="ru-RU" sz="2000" b="1" dirty="0" smtClean="0"/>
              <a:t>1899 </a:t>
            </a:r>
            <a:r>
              <a:rPr lang="ru-RU" sz="2000" b="1" dirty="0" smtClean="0"/>
              <a:t>года в </a:t>
            </a:r>
            <a:r>
              <a:rPr lang="ru-RU" sz="2000" b="1" dirty="0" smtClean="0"/>
              <a:t>Воронеже. </a:t>
            </a:r>
          </a:p>
          <a:p>
            <a:r>
              <a:rPr lang="ru-RU" sz="2000" b="1" dirty="0" smtClean="0"/>
              <a:t>Отец работал </a:t>
            </a:r>
            <a:r>
              <a:rPr lang="ru-RU" sz="2000" b="1" dirty="0" smtClean="0"/>
              <a:t>машинистом паровоза и слесарем в воронежских железнодорожных мастерских.. Мать </a:t>
            </a:r>
            <a:r>
              <a:rPr lang="ru-RU" sz="2000" b="1" dirty="0" smtClean="0"/>
              <a:t>—домохозяйка</a:t>
            </a:r>
            <a:r>
              <a:rPr lang="ru-RU" sz="2000" b="1" dirty="0" smtClean="0"/>
              <a:t>, мать </a:t>
            </a:r>
            <a:r>
              <a:rPr lang="ru-RU" sz="2000" b="1" dirty="0" smtClean="0"/>
              <a:t>одиннадцати </a:t>
            </a:r>
            <a:r>
              <a:rPr lang="ru-RU" sz="2000" b="1" dirty="0" smtClean="0"/>
              <a:t>детей, Андрей — старший.  Андрей, как старший, принимает участие в воспитании и, позднее, прокормлении всех своих братьев и сестёр. Оба родителя похоронены на </a:t>
            </a:r>
            <a:r>
              <a:rPr lang="ru-RU" sz="2000" b="1" dirty="0" err="1" smtClean="0"/>
              <a:t>Чугуновском</a:t>
            </a:r>
            <a:r>
              <a:rPr lang="ru-RU" sz="2000" b="1" dirty="0" smtClean="0"/>
              <a:t> кладбище Воронежа.</a:t>
            </a:r>
          </a:p>
        </p:txBody>
      </p:sp>
    </p:spTree>
    <p:extLst>
      <p:ext uri="{BB962C8B-B14F-4D97-AF65-F5344CB8AC3E}">
        <p14:creationId xmlns:p14="http://schemas.microsoft.com/office/powerpoint/2010/main" val="15723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Платонов умер 5 января 1951 года в Москве от туберкулёза, которым заразился, ухаживая за вышедшим из заключения сыном, у которого в свою очередь уже был свой ребёнок, Платонов успел стать дедом. Похоронен на Армянском кладбище. У писателя осталась дочь — Мария Платонова, которая готовила книги отца к изданию.</a:t>
            </a:r>
            <a:endParaRPr lang="ru-RU" sz="2000" b="1" dirty="0"/>
          </a:p>
        </p:txBody>
      </p:sp>
      <p:pic>
        <p:nvPicPr>
          <p:cNvPr id="5122" name="Picture 2" descr="http://upload.wikimedia.org/wikipedia/commons/thumb/e/e7/%D0%9C%D0%B5%D0%BC%D0%BE%D1%80%D0%B8%D0%B0%D0%BB%D1%8C%D0%BD%D0%B0%D1%8F_%D0%B4%D0%BE%D1%81%D0%BA%D0%B0_%D0%90%D0%BD%D0%B4%D1%80%D0%B5%D1%8E_%D0%9F%D0%BB%D0%B0%D1%82%D0%BE%D0%BD%D0%BE%D0%B2%D1%83_%D0%B2_%D0%9B%D0%B8%D1%82%D0%B5%D1%80%D0%B0%D1%82%D1%83%D1%80%D0%BD%D0%BE%D0%BC_%D0%B8%D0%BD%D1%81%D1%82%D0%B8%D1%82%D1%83%D1%82%D0%B5.JPG/250px-%D0%9C%D0%B5%D0%BC%D0%BE%D1%80%D0%B8%D0%B0%D0%BB%D1%8C%D0%BD%D0%B0%D1%8F_%D0%B4%D0%BE%D1%81%D0%BA%D0%B0_%D0%90%D0%BD%D0%B4%D1%80%D0%B5%D1%8E_%D0%9F%D0%BB%D0%B0%D1%82%D0%BE%D0%BD%D0%BE%D0%B2%D1%83_%D0%B2_%D0%9B%D0%B8%D1%82%D0%B5%D1%80%D0%B0%D1%82%D1%83%D1%80%D0%BD%D0%BE%D0%BC_%D0%B8%D0%BD%D1%81%D1%82%D0%B8%D1%82%D1%83%D1%82%D0%B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736304" cy="36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3861047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/>
              </a:rPr>
              <a:t>Мемориальная доска на здании Литературного института в Москве (Тверской бульвар, </a:t>
            </a:r>
            <a:r>
              <a:rPr lang="ru-RU" b="1" dirty="0" smtClean="0">
                <a:effectLst/>
              </a:rPr>
              <a:t>25)</a:t>
            </a:r>
            <a:endParaRPr lang="ru-RU" b="1" dirty="0"/>
          </a:p>
        </p:txBody>
      </p:sp>
      <p:pic>
        <p:nvPicPr>
          <p:cNvPr id="5124" name="Picture 4" descr="http://upload.wikimedia.org/wikipedia/commons/thumb/a/a3/%D0%9F%D0%B0%D0%BC%D1%8F%D1%82%D0%BD%D0%B8%D0%BA_%D0%9F%D0%BB%D0%B0%D1%82%D0%BE%D0%BD%D0%BE%D0%B2%D1%83.JPG/250px-%D0%9F%D0%B0%D0%BC%D1%8F%D1%82%D0%BD%D0%B8%D0%BA_%D0%9F%D0%BB%D0%B0%D1%82%D0%BE%D0%BD%D0%BE%D0%B2%D1%8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6" y="3739535"/>
            <a:ext cx="4031237" cy="30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5149" y="621178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/>
              </a:rPr>
              <a:t>Памятник Андрею Платонову в Воронеже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9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674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Валюшка</dc:creator>
  <cp:lastModifiedBy>1</cp:lastModifiedBy>
  <cp:revision>28</cp:revision>
  <dcterms:created xsi:type="dcterms:W3CDTF">2012-04-05T10:55:56Z</dcterms:created>
  <dcterms:modified xsi:type="dcterms:W3CDTF">2019-03-17T01:19:33Z</dcterms:modified>
</cp:coreProperties>
</file>