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74" r:id="rId4"/>
    <p:sldId id="262" r:id="rId5"/>
    <p:sldId id="278" r:id="rId6"/>
    <p:sldId id="275" r:id="rId7"/>
    <p:sldId id="276" r:id="rId8"/>
    <p:sldId id="277" r:id="rId9"/>
    <p:sldId id="268" r:id="rId10"/>
    <p:sldId id="287" r:id="rId11"/>
    <p:sldId id="293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0C57-0C9B-4B00-A792-97BBE41331A1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EC39-9958-46D2-8017-525AF9817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604867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«Польза и вред шоколада»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700" dirty="0" smtClean="0"/>
              <a:t>Работу выполнила ученица 4 «А» класса</a:t>
            </a:r>
            <a:br>
              <a:rPr lang="ru-RU" sz="2700" dirty="0" smtClean="0"/>
            </a:br>
            <a:r>
              <a:rPr lang="ru-RU" sz="2700" dirty="0" err="1" smtClean="0"/>
              <a:t>Турханских</a:t>
            </a:r>
            <a:r>
              <a:rPr lang="ru-RU" sz="2700" dirty="0" smtClean="0"/>
              <a:t> Карина .</a:t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496944" cy="69847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Домашняя шоколадная фабрика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u="sng" dirty="0" smtClean="0">
                <a:solidFill>
                  <a:srgbClr val="FF0000"/>
                </a:solidFill>
              </a:rPr>
              <a:t>Молочный шоколад</a:t>
            </a:r>
            <a:r>
              <a:rPr lang="ru-RU" sz="3200" b="1" u="sng" dirty="0" smtClean="0">
                <a:solidFill>
                  <a:srgbClr val="FF0000"/>
                </a:solidFill>
              </a:rPr>
              <a:t> </a:t>
            </a:r>
            <a:r>
              <a:rPr lang="ru-RU" sz="3200" u="sng" dirty="0" smtClean="0">
                <a:solidFill>
                  <a:srgbClr val="FF0000"/>
                </a:solidFill>
              </a:rPr>
              <a:t>«Нежный»</a:t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Для приготовления данного шоколада взяли следующие ингредиенты:</a:t>
            </a:r>
            <a:br>
              <a:rPr lang="ru-RU" sz="3200" dirty="0" smtClean="0"/>
            </a:br>
            <a:r>
              <a:rPr lang="ru-RU" sz="3200" dirty="0" smtClean="0"/>
              <a:t>порошок какао 4 ст. л; сливочное масло – 50 граммов; сахар – 1 ч. л; молоко – 100 граммов.</a:t>
            </a: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Шоколад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«Всего понемногу»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приготовления данного шоколада взяли следующие ингредиенты: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порошок какао– 150 граммов; масло сливочное – 70 граммов; сахар – 100 граммов; молоко – 5 ст. л. ; мука – 1,5-2 ч. л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48316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4032448"/>
          </a:xfrm>
        </p:spPr>
        <p:txBody>
          <a:bodyPr>
            <a:normAutofit/>
          </a:bodyPr>
          <a:lstStyle/>
          <a:p>
            <a:pPr lvl="0"/>
            <a:endParaRPr lang="ru-RU" sz="5700" dirty="0" smtClean="0">
              <a:solidFill>
                <a:srgbClr val="330000"/>
              </a:solidFill>
              <a:latin typeface="Times New Roman" pitchFamily="18"/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Исследовать полезные и вредные свойства шоколада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Приготовить шоколад в домашних условиях.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Родиной шоколада, является Центральная и Южная Америка. Ацтеки употребляли шоколад в виде напитка.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136904" cy="32403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Основным сырьём для производства шоколада и какао являются какао – бобы – семена какао – дерева растущего в тропических районах земного шара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Какао - бобы</a:t>
            </a:r>
            <a:endParaRPr lang="ru-RU" sz="4800" dirty="0"/>
          </a:p>
        </p:txBody>
      </p:sp>
      <p:pic>
        <p:nvPicPr>
          <p:cNvPr id="4" name="Содержимое 3" descr="http://kachestvo.ru/netcat_files/Image/cocoa%20beans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Виды шоколада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/>
              <a:t>Горький (черный) шоколад.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Молочный шоколад.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Белый шоколад.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Пористый шоколад.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Диетический шоколад.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b="1" dirty="0" smtClean="0"/>
              <a:t> Полезные свойства шоколада.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4900" u="sng" dirty="0" smtClean="0">
                <a:solidFill>
                  <a:srgbClr val="FF0000"/>
                </a:solidFill>
              </a:rPr>
              <a:t>Сладости </a:t>
            </a:r>
            <a:r>
              <a:rPr lang="ru-RU" sz="4900" dirty="0" smtClean="0"/>
              <a:t>— это углеводы, то есть важнейший источник энергии. Дети много двигаются, расход энергии у них велик, его надо быстро восполнять, с этой точки зрения сладости полезны.</a:t>
            </a:r>
            <a:endParaRPr lang="ru-RU" sz="4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6322714"/>
          </a:xfrm>
        </p:spPr>
        <p:txBody>
          <a:bodyPr>
            <a:noAutofit/>
          </a:bodyPr>
          <a:lstStyle/>
          <a:p>
            <a:r>
              <a:rPr lang="ru-RU" sz="4800" u="sng" dirty="0" smtClean="0">
                <a:solidFill>
                  <a:schemeClr val="bg2">
                    <a:lumMod val="25000"/>
                  </a:schemeClr>
                </a:solidFill>
              </a:rPr>
              <a:t>Шоколад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4800" dirty="0" smtClean="0"/>
              <a:t>также богат кальцием, магнием и фосфором, благодаря которым мы становимся красивыми и умными, фосфаты и фтор укрепляют зубы.</a:t>
            </a:r>
            <a:r>
              <a:rPr lang="ru-RU" sz="4800" b="1" dirty="0" smtClean="0"/>
              <a:t> </a:t>
            </a:r>
            <a:r>
              <a:rPr lang="ru-RU" sz="4800" u="sng" dirty="0" smtClean="0">
                <a:solidFill>
                  <a:schemeClr val="bg2">
                    <a:lumMod val="25000"/>
                  </a:schemeClr>
                </a:solidFill>
              </a:rPr>
              <a:t>Шоколад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dirty="0" smtClean="0"/>
              <a:t>полезен для сердца и сосудов. Укрепляет иммунитет.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66936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>Вредные свойства шоколада.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      </a:t>
            </a:r>
            <a:r>
              <a:rPr lang="ru-RU" sz="5300" u="sng" dirty="0" smtClean="0">
                <a:solidFill>
                  <a:srgbClr val="FF0000"/>
                </a:solidFill>
              </a:rPr>
              <a:t>Сахара </a:t>
            </a:r>
            <a:r>
              <a:rPr lang="ru-RU" sz="5300" dirty="0" smtClean="0"/>
              <a:t>имеют способность откладываться в организме в виде жиров и добавлять нам лишний вес; нагрузка на печень. Сладости могут вызвать тошноту, изжогу, боли в желудке, аллергию.</a:t>
            </a:r>
            <a:br>
              <a:rPr lang="ru-RU" sz="53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Выводы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052736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4400" dirty="0" smtClean="0">
                <a:solidFill>
                  <a:srgbClr val="461900"/>
                </a:solidFill>
              </a:rPr>
              <a:t>Шоколад приносит больше пользы, чем вреда:</a:t>
            </a:r>
          </a:p>
          <a:p>
            <a:pPr lvl="0">
              <a:buNone/>
            </a:pPr>
            <a:endParaRPr lang="ru-RU" sz="4400" dirty="0" smtClean="0"/>
          </a:p>
          <a:p>
            <a:pPr lvl="0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990000"/>
                </a:solidFill>
              </a:rPr>
              <a:t>источник радости и удовольствия;</a:t>
            </a:r>
          </a:p>
          <a:p>
            <a:pPr lvl="0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990000"/>
                </a:solidFill>
              </a:rPr>
              <a:t>источник энергии.</a:t>
            </a:r>
          </a:p>
          <a:p>
            <a:pPr lvl="0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990000"/>
                </a:solidFill>
              </a:rPr>
              <a:t>Но, всё хорошо в меру!!!</a:t>
            </a:r>
            <a:endParaRPr lang="ru-RU" sz="4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95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    «Польза и вред шоколада»          Работу выполнила ученица 4 «А» класса Турханских Карина . </vt:lpstr>
      <vt:lpstr>Цель</vt:lpstr>
      <vt:lpstr>Родиной шоколада, является Центральная и Южная Америка. Ацтеки употребляли шоколад в виде напитка. </vt:lpstr>
      <vt:lpstr>Какао - бобы</vt:lpstr>
      <vt:lpstr>Виды шоколада Горький (черный) шоколад.  Молочный шоколад.  Белый шоколад.  Пористый шоколад.  Диетический шоколад.  </vt:lpstr>
      <vt:lpstr> Полезные свойства шоколада.     Сладости — это углеводы, то есть важнейший источник энергии. Дети много двигаются, расход энергии у них велик, его надо быстро восполнять, с этой точки зрения сладости полезны.</vt:lpstr>
      <vt:lpstr>Шоколад также богат кальцием, магнием и фосфором, благодаря которым мы становимся красивыми и умными, фосфаты и фтор укрепляют зубы. Шоколад полезен для сердца и сосудов. Укрепляет иммунитет. </vt:lpstr>
      <vt:lpstr>  Вредные свойства шоколада.       Сахара имеют способность откладываться в организме в виде жиров и добавлять нам лишний вес; нагрузка на печень. Сладости могут вызвать тошноту, изжогу, боли в желудке, аллергию.  </vt:lpstr>
      <vt:lpstr>Выводы</vt:lpstr>
      <vt:lpstr>Домашняя шоколадная фабрика  Молочный шоколад «Нежный»  Для приготовления данного шоколада взяли следующие ингредиенты: порошок какао 4 ст. л; сливочное масло – 50 граммов; сахар – 1 ч. л; молоко – 100 граммов.</vt:lpstr>
      <vt:lpstr>Шоколад «Всего понемногу» Для приготовления данного шоколада взяли следующие ингредиенты: порошок какао– 150 граммов; масло сливочное – 70 граммов; сахар – 100 граммов; молоко – 5 ст. л. ; мука – 1,5-2 ч. л.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Музеи шоколада</dc:title>
  <dc:creator>Admin</dc:creator>
  <cp:lastModifiedBy>Нина</cp:lastModifiedBy>
  <cp:revision>37</cp:revision>
  <dcterms:created xsi:type="dcterms:W3CDTF">2014-02-17T21:43:59Z</dcterms:created>
  <dcterms:modified xsi:type="dcterms:W3CDTF">2019-04-17T10:44:56Z</dcterms:modified>
</cp:coreProperties>
</file>