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0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0"/>
            <a:ext cx="9087345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60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– КЛАСС КАК ОДНА ИЗ ФОРМ РАБОТЫ С РОДИТЕЛЯМИ В СОВРЕМЕННЫХ УСЛОВИЯХ»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и применение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тренажера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дыхательной гимнастики с детьми»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Шайдуллина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детский сад № 22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Нефтекамск 2018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 изготовлению и применению тренажеров для дыхательной гимнастики.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мастер -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19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-рассказать о необходимости регулярного проведения дыхательной гимнастики детей;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 изготавливать тренажеры для дыхательной гимнастики;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благоприятную атмосферу для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увлечения общим делом.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мастер -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3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844824"/>
            <a:ext cx="759683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«мастер–класс для родителей» выбран был мною  не случайно, т.к. именно это– одна из форм, которая помогает решать задачу ФГОС, а именно непосредственное вовлечение родителей в образовательную деятельность. На мастер–классе родители выступают не в роли пассивных наблюдателей за своими детьми (как, например, на утреннике), а активными участниками в образовательной деятельности. Совместно с педагогом и своим ребенком они осваивают определенные формы обучения, например, нетрадиционные методы рисования, увлекательные спортивные упражнения, нетрадиционные приемы развития музыкальных творческих способностей.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Мастер класс как активная форма взаимодействия с родителями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0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«Изготовление и применение тренажеров для проведения дыхательной гимнастики с детьми»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822700" cy="37035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822700" cy="3631580"/>
          </a:xfrm>
        </p:spPr>
      </p:pic>
    </p:spTree>
    <p:extLst>
      <p:ext uri="{BB962C8B-B14F-4D97-AF65-F5344CB8AC3E}">
        <p14:creationId xmlns:p14="http://schemas.microsoft.com/office/powerpoint/2010/main" val="256266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1378496" cy="570392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й</a:t>
            </a:r>
            <a:endParaRPr lang="ru-RU" sz="1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340496" cy="4453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160911" cy="4214548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46938"/>
            <a:ext cx="3168352" cy="42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2432" cy="498384"/>
          </a:xfrm>
        </p:spPr>
        <p:txBody>
          <a:bodyPr>
            <a:normAutofit/>
          </a:bodyPr>
          <a:lstStyle/>
          <a:p>
            <a:r>
              <a:rPr lang="ru-RU" sz="800" dirty="0"/>
              <a:t>й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852862" cy="417646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2" y="620688"/>
            <a:ext cx="3822700" cy="4392487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81" y="3140968"/>
            <a:ext cx="3306363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2"/>
            <a:ext cx="920803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2346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                </a:t>
            </a:r>
            <a:endParaRPr lang="ru-RU" sz="53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635" y="2967335"/>
            <a:ext cx="812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569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136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 «МАСТЕР – КЛАСС КАК ОДНА ИЗ ФОРМ РАБОТЫ С РОДИТЕЛЯМИ В СОВРЕМЕННЫХ УСЛОВИЯХ»  «Изготовление и применение тренажера для проведения дыхательной гимнастики с детьми»  Шайдуллина А.Г. МДОАУ детский сад № 22    Нефтекамск 2018</vt:lpstr>
      <vt:lpstr>Цель мастер - класса</vt:lpstr>
      <vt:lpstr>Задачи мастер - класса</vt:lpstr>
      <vt:lpstr>Мастер класс как активная форма взаимодействия с родителями</vt:lpstr>
      <vt:lpstr>Мастер – класс «Изготовление и применение тренажеров для проведения дыхательной гимнастики с детьми»</vt:lpstr>
      <vt:lpstr>й</vt:lpstr>
      <vt:lpstr>й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«МАСТЕР – КЛАСС КАК ОДНА ИЗ ФОРМ РАБОТЫ С РОДИТЕЛЯМИ В СОВРЕМЕННЫХ УСЛОВИЯХ»    Шайдуллина А.Г. МДОАУ детский сад № 22    Нефтекамск 2018</dc:title>
  <dc:creator>hp</dc:creator>
  <cp:lastModifiedBy>hp</cp:lastModifiedBy>
  <cp:revision>10</cp:revision>
  <dcterms:created xsi:type="dcterms:W3CDTF">2018-03-26T15:18:24Z</dcterms:created>
  <dcterms:modified xsi:type="dcterms:W3CDTF">2018-04-11T15:25:15Z</dcterms:modified>
</cp:coreProperties>
</file>