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9" r:id="rId4"/>
    <p:sldId id="260" r:id="rId5"/>
    <p:sldId id="262" r:id="rId6"/>
    <p:sldId id="263" r:id="rId7"/>
    <p:sldId id="278" r:id="rId8"/>
    <p:sldId id="265" r:id="rId9"/>
    <p:sldId id="281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8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4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2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2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297A-2F4F-40A6-B659-0D5D6B90D6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45FA-3A1E-40C7-9FDC-42A8AB02B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4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-apple.ru/albums/fire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-62313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Пожарные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6553" y="3749457"/>
            <a:ext cx="37414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Работу выполнила воспитатель </a:t>
            </a:r>
            <a:r>
              <a:rPr lang="ru-RU" sz="2800" dirty="0" smtClean="0">
                <a:solidFill>
                  <a:schemeClr val="bg1"/>
                </a:solidFill>
              </a:rPr>
              <a:t> 2 </a:t>
            </a:r>
            <a:r>
              <a:rPr lang="ru-RU" sz="2800" dirty="0" smtClean="0">
                <a:solidFill>
                  <a:schemeClr val="bg1"/>
                </a:solidFill>
              </a:rPr>
              <a:t>младшей группы </a:t>
            </a:r>
            <a:r>
              <a:rPr lang="ru-RU" sz="2800" dirty="0" smtClean="0">
                <a:solidFill>
                  <a:schemeClr val="bg1"/>
                </a:solidFill>
              </a:rPr>
              <a:t>МАДОУ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№62 «</a:t>
            </a:r>
            <a:r>
              <a:rPr lang="ru-RU" sz="2800" dirty="0" err="1" smtClean="0">
                <a:solidFill>
                  <a:schemeClr val="bg1"/>
                </a:solidFill>
              </a:rPr>
              <a:t>Журавушка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smtClean="0">
                <a:solidFill>
                  <a:schemeClr val="bg1"/>
                </a:solidFill>
              </a:rPr>
              <a:t>города Нижневартовска Зелинская </a:t>
            </a:r>
            <a:r>
              <a:rPr lang="ru-RU" sz="2800" dirty="0" smtClean="0">
                <a:solidFill>
                  <a:schemeClr val="bg1"/>
                </a:solidFill>
              </a:rPr>
              <a:t>О. М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6" y="0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-171400"/>
            <a:ext cx="8179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Сильные пожарные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258" y="5486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Пожарные выполняют очень сложную работу, и поэтому они должны много тренироваться.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54" y="1642123"/>
            <a:ext cx="582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День пожарного начинается в 8 </a:t>
            </a:r>
            <a:r>
              <a:rPr lang="ru-RU" sz="2800" dirty="0" smtClean="0">
                <a:solidFill>
                  <a:schemeClr val="bg1"/>
                </a:solidFill>
              </a:rPr>
              <a:t>утра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images.chistoprudov.ru/lj/reportage/mchs_moscow_city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7" y="2178584"/>
            <a:ext cx="5851795" cy="39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5" y="27709"/>
            <a:ext cx="8064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После того как пожарные оденут форму они идут на медицинский осмотр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http://images.chistoprudov.ru/lj/reportage/mchs_moscow_city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9" y="1013717"/>
            <a:ext cx="5941727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6" y="18403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Потом у пожарных начинаются занятия</a:t>
            </a:r>
          </a:p>
        </p:txBody>
      </p:sp>
      <p:pic>
        <p:nvPicPr>
          <p:cNvPr id="3074" name="Picture 2" descr="http://images.chistoprudov.ru/lj/reportage/mchs_moscow_city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734"/>
            <a:ext cx="69159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histoprudov.ru/lj/reportage/mchs_moscow_city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10" y="155161"/>
            <a:ext cx="436848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vzsar.ru/i/gallery/13956_1346246997_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2" y="332656"/>
            <a:ext cx="8586701" cy="57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tatic.zakon.kz/img/040699/04069998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3265" cy="55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12.mchs.gov.ru/upload/site49/iblock/196/196c9261e5b2bdcbf184adcb18d4b9c8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5" y="942941"/>
            <a:ext cx="8424936" cy="56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36395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t.pro-surgut.ru/upload/medialibrary/6c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7" y="885690"/>
            <a:ext cx="8752783" cy="583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557779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10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da.fedpress.ru/sites/fedpress/files/users/aleksandrovich/img_27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3" y="836712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Пожарные-очень сильные, храбрые, смелы, добрые люди. Они бесстрашно борются с огнём, день и ночь охраняют наш покой и тихий сон, они самые первые бросятся на помощь и никогда не откажут в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970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000">
        <p14:flash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-28077"/>
            <a:ext cx="43267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Загадки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35" y="980728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 огнем бороться мы должны,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Мы смелые работники,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 водою мы напарники.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Мы очень людям всем нужны,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Так кто же мы?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(Пожарные)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356" y="10799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Живёт в печке Красный Конь,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А зовут его </a:t>
            </a:r>
            <a:r>
              <a:rPr lang="ru-RU" sz="3600" b="1" dirty="0">
                <a:solidFill>
                  <a:schemeClr val="bg1"/>
                </a:solidFill>
              </a:rPr>
              <a:t>(Огонь.)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1409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Днем ли, ночью, утром рано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Если что – то загорится,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То пожарная охрана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 подмогу быстро мчится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Крепко помните друзья,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Что с огнем </a:t>
            </a:r>
            <a:r>
              <a:rPr lang="ru-RU" sz="2800" dirty="0" smtClean="0">
                <a:solidFill>
                  <a:schemeClr val="bg1"/>
                </a:solidFill>
              </a:rPr>
              <a:t>шутить (</a:t>
            </a:r>
            <a:r>
              <a:rPr lang="ru-RU" sz="2800" i="1" dirty="0" smtClean="0">
                <a:solidFill>
                  <a:schemeClr val="bg1"/>
                </a:solidFill>
              </a:rPr>
              <a:t>НЕЛЬЗЯ!)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ferris dir="l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6225"/>
            <a:ext cx="9081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Чтобы вызвать пожарных набери: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47221"/>
            <a:ext cx="6336704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300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300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-gdefon.gallery.world/wallpapers_original/590788_gallery.world.jpg?9b30f88865a6ee068aa988b568d849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7826"/>
            <a:ext cx="9266553" cy="69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5496" y="2420888"/>
            <a:ext cx="87879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77144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4120" y="-50698"/>
            <a:ext cx="4145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История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75" y="139585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Очень давно, много лет назад на Руси строились деревянные дома. И поэтому даже от самого маленького огонька мог сгореть весь город.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www.lotosgtrk.ru/upload/iblock/245/24569be50a1aa2bac51c3a18be5249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1" y="3577607"/>
            <a:ext cx="4967968" cy="330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12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Чтобы предупреждать друг друга о пожаре люди устанавливали на окраинах деревень и городов башни с колоколами (каланча). Люди тушили пожар сами, как могли, но часто не справлялись с ним. И поэтому в 1722 году  была создана первая пожарная бригада.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0.s3.envato.com/files/78908926/turret%20with%20bell%20front%20perspective%20with%20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0395"/>
            <a:ext cx="6434262" cy="45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Content="1"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7495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Высокая башня-каланча. Из неё виден пожар: где дым, там и огонь. На первом этаже были повозки с водой, лестницы, лошади. Лошади самые лучшие, самые резвые! На втором этаже жили пожарные с семьями.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ostashkov.ru/foto/img-551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1598"/>
            <a:ext cx="6027582" cy="45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gzt.ru/userfiles/picoriginal/img-20150129184747-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-12176"/>
            <a:ext cx="9160233" cy="68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082" y="-243408"/>
            <a:ext cx="85999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Форма пожарных тогда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presentation.mchsmedia.ru/upload/site1/document_images/0MBJ4cuo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39827"/>
            <a:ext cx="3169526" cy="58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icsview.ru/images/2179120_forma-pozharnyh-rossii-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827"/>
            <a:ext cx="2889305" cy="58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ire-truck.ru/wp-content/uploads/2013/10/shevr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72" y="1709246"/>
            <a:ext cx="6749593" cy="45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re-truck.ru/wp-content/gallery/fotografii-k-bulla/0_94560_8f0e865f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8" y="864588"/>
            <a:ext cx="8130606" cy="58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shred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495"/>
            <a:ext cx="7708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 пожарных сейчас</a:t>
            </a:r>
          </a:p>
        </p:txBody>
      </p:sp>
      <p:pic>
        <p:nvPicPr>
          <p:cNvPr id="4" name="Picture 4" descr="пожарный: Cute мультфильм иллюстрация пожарным Фото со ст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84" y="1988840"/>
            <a:ext cx="3444685" cy="39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2651" y="1988840"/>
            <a:ext cx="310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Защитная </a:t>
            </a:r>
            <a:r>
              <a:rPr lang="ru-RU" sz="3200" dirty="0" smtClean="0">
                <a:solidFill>
                  <a:schemeClr val="bg1"/>
                </a:solidFill>
              </a:rPr>
              <a:t>куртка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6722" y="400492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Прочные сапоги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5563" y="1844824"/>
            <a:ext cx="290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Стальной шлем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566800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Защитные штаны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374898" y="2429599"/>
            <a:ext cx="2765054" cy="3513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5976" y="2281227"/>
            <a:ext cx="2010746" cy="23719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74898" y="4004922"/>
            <a:ext cx="2765054" cy="122427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716016" y="4266532"/>
            <a:ext cx="2160240" cy="14667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fonwall.ru/o/5w/kostyor-ugli-plamya-og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0"/>
            <a:ext cx="9156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430" y="-137700"/>
            <a:ext cx="865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Пожарная </a:t>
            </a:r>
            <a:r>
              <a:rPr lang="ru-RU" sz="4800" dirty="0" smtClean="0">
                <a:solidFill>
                  <a:schemeClr val="bg1"/>
                </a:solidFill>
              </a:rPr>
              <a:t>машин тогда и сейчас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mishkan.ru/wp-content/uploads/2014/12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71" y="603966"/>
            <a:ext cx="6174094" cy="25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icsview.ru/images/1578794_pozharnaya-mashina-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38" y="3284984"/>
            <a:ext cx="4700417" cy="35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3.infourok.ru/uploads/ex/055d/0004c04c-d4c2b543/hello_html_6170e65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38" y="3378168"/>
            <a:ext cx="5485389" cy="35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ozhtechnika.ru/production/ac/apsl-1,25-08-maz5337/foto/apsl-1,25-08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11" y="645922"/>
            <a:ext cx="5919016" cy="44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cysl.com/wp-content/uploads/2017/02/Images-Of-Fire-In-Best-Re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" y="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5858"/>
            <a:ext cx="50760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Когда беда, он входит в дом.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Он с детства каждому знаком.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Он не писатель, не поэт.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Зато смелей на свете нет!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Его повсюду узнают,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Скажите, как его зовут?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Пожарный!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Он носит шлем на голове.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не горит совсем в огне.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Он смел, умен, хорош собой.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Ну, разве это не горой?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Его повсюду узнают.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Скажите, как его зовут?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Пожарный!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026" name="Picture 2" descr="http://carzclub.ru/sites/default/files/main/articles/firem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6" y="3861048"/>
            <a:ext cx="4506671" cy="30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bochy-put.ru/upload/iblock/4fa/sb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76" y="7494"/>
            <a:ext cx="4362539" cy="29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window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367</TotalTime>
  <Words>267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рая</dc:creator>
  <cp:lastModifiedBy>рая</cp:lastModifiedBy>
  <cp:revision>32</cp:revision>
  <dcterms:created xsi:type="dcterms:W3CDTF">2017-04-01T19:09:25Z</dcterms:created>
  <dcterms:modified xsi:type="dcterms:W3CDTF">2017-04-03T19:56:35Z</dcterms:modified>
</cp:coreProperties>
</file>