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3" r:id="rId4"/>
    <p:sldId id="264" r:id="rId5"/>
    <p:sldId id="265" r:id="rId6"/>
    <p:sldId id="266" r:id="rId7"/>
    <p:sldId id="257" r:id="rId8"/>
    <p:sldId id="262" r:id="rId9"/>
    <p:sldId id="258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1DA1-F025-42E9-AD7D-89C1FC19ABAF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C8E99-0B5E-4E2E-B554-99FC83E90F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185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1DA1-F025-42E9-AD7D-89C1FC19ABAF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C8E99-0B5E-4E2E-B554-99FC83E90F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906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1DA1-F025-42E9-AD7D-89C1FC19ABAF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C8E99-0B5E-4E2E-B554-99FC83E90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0205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1DA1-F025-42E9-AD7D-89C1FC19ABAF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C8E99-0B5E-4E2E-B554-99FC83E90F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561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1DA1-F025-42E9-AD7D-89C1FC19ABAF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C8E99-0B5E-4E2E-B554-99FC83E90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38004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1DA1-F025-42E9-AD7D-89C1FC19ABAF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C8E99-0B5E-4E2E-B554-99FC83E90F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1693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1DA1-F025-42E9-AD7D-89C1FC19ABAF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C8E99-0B5E-4E2E-B554-99FC83E90F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071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1DA1-F025-42E9-AD7D-89C1FC19ABAF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C8E99-0B5E-4E2E-B554-99FC83E90F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609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1DA1-F025-42E9-AD7D-89C1FC19ABAF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C8E99-0B5E-4E2E-B554-99FC83E90F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56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1DA1-F025-42E9-AD7D-89C1FC19ABAF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C8E99-0B5E-4E2E-B554-99FC83E90F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591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1DA1-F025-42E9-AD7D-89C1FC19ABAF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C8E99-0B5E-4E2E-B554-99FC83E90F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616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1DA1-F025-42E9-AD7D-89C1FC19ABAF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C8E99-0B5E-4E2E-B554-99FC83E90F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0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1DA1-F025-42E9-AD7D-89C1FC19ABAF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C8E99-0B5E-4E2E-B554-99FC83E90F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96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1DA1-F025-42E9-AD7D-89C1FC19ABAF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C8E99-0B5E-4E2E-B554-99FC83E90F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953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1DA1-F025-42E9-AD7D-89C1FC19ABAF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C8E99-0B5E-4E2E-B554-99FC83E90F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061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1DA1-F025-42E9-AD7D-89C1FC19ABAF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C8E99-0B5E-4E2E-B554-99FC83E90F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394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61DA1-F025-42E9-AD7D-89C1FC19ABAF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37C8E99-0B5E-4E2E-B554-99FC83E90F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11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32053" y="1531917"/>
            <a:ext cx="8871967" cy="3313215"/>
          </a:xfrm>
        </p:spPr>
        <p:txBody>
          <a:bodyPr/>
          <a:lstStyle/>
          <a:p>
            <a:pPr algn="ctr"/>
            <a:r>
              <a:rPr lang="ru-RU" sz="6600" b="1" dirty="0" smtClean="0">
                <a:solidFill>
                  <a:schemeClr val="accent2">
                    <a:lumMod val="75000"/>
                  </a:schemeClr>
                </a:solidFill>
              </a:rPr>
              <a:t>Дизайн одной из зон школьного помещения</a:t>
            </a:r>
            <a:endParaRPr lang="ru-RU" sz="6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349832"/>
            <a:ext cx="8977746" cy="1508168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Автор: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ученица 9 «А» класса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МБОУ СОШ №19</a:t>
            </a:r>
          </a:p>
          <a:p>
            <a:pPr algn="l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Художественный руководитель: Наумов Артём, свободный художник</a:t>
            </a:r>
          </a:p>
          <a:p>
            <a:pPr algn="l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Научный руководитель: Куздыбаева Г.С., учитель биологии.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466988" y="831272"/>
            <a:ext cx="5216346" cy="6525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Творческий проект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95123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5665">
        <p14:reveal/>
      </p:transition>
    </mc:Choice>
    <mc:Fallback xmlns="">
      <p:transition spd="slow" advTm="566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69" y="0"/>
            <a:ext cx="6554739" cy="1112322"/>
          </a:xfrm>
        </p:spPr>
        <p:txBody>
          <a:bodyPr>
            <a:noAutofit/>
          </a:bodyPr>
          <a:lstStyle/>
          <a:p>
            <a:r>
              <a:rPr lang="ru-RU" sz="6600" b="1" dirty="0" smtClean="0"/>
              <a:t>Актуальность</a:t>
            </a:r>
            <a:endParaRPr lang="ru-RU" sz="6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6905"/>
            <a:ext cx="10010899" cy="498445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dirty="0" smtClean="0"/>
              <a:t>Нашей школе в этом году 45 лет, и как любой имениннице мне захотелось сделать ей подарок. Что лучше всего подарить на юбилей? Если задуматься, школа – это наш второй дом, и здесь нам всем должно быть комфортно. Условия в ней должны быть такие, чтобы не просто хотелось здесь находиться, но и получать удовольствие, не нанося при этом урон здоровью.</a:t>
            </a:r>
          </a:p>
          <a:p>
            <a:pPr algn="ctr">
              <a:buNone/>
            </a:pPr>
            <a:r>
              <a:rPr lang="ru-RU" sz="2400" dirty="0" smtClean="0"/>
              <a:t>Изучив ряд литературных источников, я понял, что интерьер имеет огромное значение для здоровья человека, особенно для его психики. За целый день устаёшь от учёбы и иногда хочется просто отдохнуть , полюбоваться природой. Наш классный руководитель часто организовывает нам выезд на природу, но, к сожалению, этого недостаточно. Как бы было хорошо создать в школе такой уголок, чтобы и приятно было смотреть, и польза от этого была бы всем в школе.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/>
              <a:t>Цель</a:t>
            </a:r>
            <a:endParaRPr lang="ru-RU" sz="6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dirty="0" smtClean="0"/>
              <a:t>Создание дизайна одной из зон школьного помещения, учитывая при этом: </a:t>
            </a:r>
          </a:p>
          <a:p>
            <a:r>
              <a:rPr lang="ru-RU" sz="2800" b="1" dirty="0" smtClean="0"/>
              <a:t>психологические потребности учащихся;</a:t>
            </a:r>
          </a:p>
          <a:p>
            <a:r>
              <a:rPr lang="ru-RU" sz="2800" b="1" dirty="0" smtClean="0"/>
              <a:t>экономичность реализации проекта;</a:t>
            </a:r>
          </a:p>
          <a:p>
            <a:r>
              <a:rPr lang="ru-RU" sz="2800" b="1" dirty="0" smtClean="0"/>
              <a:t>практическую значимость проекта.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/>
              <a:t>Задачи </a:t>
            </a:r>
            <a:endParaRPr lang="ru-RU" sz="6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/>
              <a:t>изучить литературные источники</a:t>
            </a:r>
          </a:p>
          <a:p>
            <a:r>
              <a:rPr lang="ru-RU" sz="2800" b="1" dirty="0" smtClean="0"/>
              <a:t>определить полезную зону</a:t>
            </a:r>
          </a:p>
          <a:p>
            <a:r>
              <a:rPr lang="ru-RU" sz="2800" b="1" dirty="0" smtClean="0"/>
              <a:t>разработать план действий</a:t>
            </a:r>
          </a:p>
          <a:p>
            <a:r>
              <a:rPr lang="ru-RU" sz="2800" b="1" dirty="0" smtClean="0"/>
              <a:t>выбрать вид дизайна</a:t>
            </a:r>
          </a:p>
          <a:p>
            <a:r>
              <a:rPr lang="ru-RU" sz="2800" b="1" dirty="0" smtClean="0"/>
              <a:t>составить смету расходов</a:t>
            </a:r>
          </a:p>
          <a:p>
            <a:r>
              <a:rPr lang="ru-RU" sz="2800" b="1" dirty="0" smtClean="0"/>
              <a:t>создать проект дизайна 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01" b="5767"/>
          <a:stretch>
            <a:fillRect/>
          </a:stretch>
        </p:blipFill>
        <p:spPr>
          <a:xfrm>
            <a:off x="381064" y="0"/>
            <a:ext cx="8501680" cy="6893657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71897" y="5735782"/>
            <a:ext cx="6792685" cy="112221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В нашей рекреации есть уголок,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где мы можем утолить жажду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4"/>
          <p:cNvSpPr>
            <a:spLocks noGrp="1"/>
          </p:cNvSpPr>
          <p:nvPr>
            <p:ph idx="1"/>
          </p:nvPr>
        </p:nvSpPr>
        <p:spPr>
          <a:xfrm>
            <a:off x="534830" y="1436195"/>
            <a:ext cx="8596668" cy="3880773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    </a:t>
            </a:r>
            <a:r>
              <a:rPr lang="ru-RU" sz="3200" b="1" dirty="0" smtClean="0">
                <a:solidFill>
                  <a:schemeClr val="tx1"/>
                </a:solidFill>
              </a:rPr>
              <a:t>Вот было бы здорово , </a:t>
            </a:r>
            <a:r>
              <a:rPr lang="ru-RU" sz="3200" b="1" dirty="0" smtClean="0">
                <a:solidFill>
                  <a:schemeClr val="tx1"/>
                </a:solidFill>
              </a:rPr>
              <a:t>подумала </a:t>
            </a:r>
            <a:r>
              <a:rPr lang="ru-RU" sz="3200" b="1" dirty="0" smtClean="0">
                <a:solidFill>
                  <a:schemeClr val="tx1"/>
                </a:solidFill>
              </a:rPr>
              <a:t>я, если бы этот уголок был бы немного иным и мог бы не только утолять жажду, но и успокаивать. А также немаловажно, чтобы эта зона была бы ещё и красивой! Вот это настоящий подарок, осталось только определить вид дизайна.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ru-RU" sz="6600" b="1" dirty="0" smtClean="0"/>
              <a:t>В ходе работы</a:t>
            </a:r>
            <a:endParaRPr lang="ru-RU" sz="6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53" b="5455"/>
          <a:stretch>
            <a:fillRect/>
          </a:stretch>
        </p:blipFill>
        <p:spPr>
          <a:xfrm>
            <a:off x="439388" y="0"/>
            <a:ext cx="8573774" cy="6858000"/>
          </a:xfrm>
          <a:prstGeom prst="rect">
            <a:avLst/>
          </a:prstGeom>
        </p:spPr>
      </p:pic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7369266" y="3429000"/>
            <a:ext cx="5058262" cy="569421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Вот то, что у нас получилось, вы видите уголок, где отображена природа, а мы знаем, что она всегда действует успокаивающе. Бегущая вода, как бы уносит всё плохое и даёт новые силы. Зелёный цвет умиротворяет и согревает, мы выбрали самые тёплые его оттенки.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779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716">
        <p14:reveal/>
      </p:transition>
    </mc:Choice>
    <mc:Fallback xmlns="">
      <p:transition spd="slow" advTm="771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86047" y="232006"/>
            <a:ext cx="880357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Мы постарались предложить самый экономичный проект, чтобы можно было его реализовать. 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</a:p>
        </p:txBody>
      </p:sp>
      <p:graphicFrame>
        <p:nvGraphicFramePr>
          <p:cNvPr id="7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2431920"/>
              </p:ext>
            </p:extLst>
          </p:nvPr>
        </p:nvGraphicFramePr>
        <p:xfrm>
          <a:off x="320633" y="1626917"/>
          <a:ext cx="9120249" cy="4583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0083"/>
                <a:gridCol w="3040083"/>
                <a:gridCol w="3040083"/>
              </a:tblGrid>
              <a:tr h="591468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Стоимость (руб.)</a:t>
                      </a:r>
                      <a:endParaRPr lang="ru-RU" dirty="0"/>
                    </a:p>
                  </a:txBody>
                  <a:tcPr/>
                </a:tc>
              </a:tr>
              <a:tr h="591468">
                <a:tc>
                  <a:txBody>
                    <a:bodyPr/>
                    <a:lstStyle/>
                    <a:p>
                      <a:r>
                        <a:rPr lang="ru-RU" dirty="0" smtClean="0"/>
                        <a:t>Питьевой фонтан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10000</a:t>
                      </a:r>
                      <a:endParaRPr lang="ru-RU" dirty="0"/>
                    </a:p>
                  </a:txBody>
                  <a:tcPr/>
                </a:tc>
              </a:tr>
              <a:tr h="591468">
                <a:tc>
                  <a:txBody>
                    <a:bodyPr/>
                    <a:lstStyle/>
                    <a:p>
                      <a:r>
                        <a:rPr lang="ru-RU" dirty="0" smtClean="0"/>
                        <a:t>Краска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цветов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1000</a:t>
                      </a:r>
                      <a:endParaRPr lang="ru-RU" dirty="0"/>
                    </a:p>
                  </a:txBody>
                  <a:tcPr/>
                </a:tc>
              </a:tr>
              <a:tr h="591468">
                <a:tc>
                  <a:txBody>
                    <a:bodyPr/>
                    <a:lstStyle/>
                    <a:p>
                      <a:r>
                        <a:rPr lang="ru-RU" dirty="0" smtClean="0"/>
                        <a:t>Услуги художника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5000</a:t>
                      </a:r>
                    </a:p>
                  </a:txBody>
                  <a:tcPr/>
                </a:tc>
              </a:tr>
              <a:tr h="1035069">
                <a:tc>
                  <a:txBody>
                    <a:bodyPr/>
                    <a:lstStyle/>
                    <a:p>
                      <a:r>
                        <a:rPr lang="ru-RU" dirty="0" smtClean="0"/>
                        <a:t>Природный камень (колотый)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500 кг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Сбор на сопках близ города</a:t>
                      </a:r>
                    </a:p>
                  </a:txBody>
                  <a:tcPr/>
                </a:tc>
              </a:tr>
              <a:tr h="591468">
                <a:tc>
                  <a:txBody>
                    <a:bodyPr/>
                    <a:lstStyle/>
                    <a:p>
                      <a:r>
                        <a:rPr lang="ru-RU" dirty="0" smtClean="0"/>
                        <a:t>Цемент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 кг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500</a:t>
                      </a:r>
                    </a:p>
                  </a:txBody>
                  <a:tcPr/>
                </a:tc>
              </a:tr>
              <a:tr h="591468">
                <a:tc>
                  <a:txBody>
                    <a:bodyPr/>
                    <a:lstStyle/>
                    <a:p>
                      <a:r>
                        <a:rPr lang="ru-RU" dirty="0" smtClean="0"/>
                        <a:t>Песок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 кг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300</a:t>
                      </a:r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/>
              <a:t>Нам удалось создать проект, но требуется утверждение и выделение материальных средств, для его осуществления. Всё, что планировалось нами, сделано. И, думаю, если нам удастся осуществить его на практике, то цель будет достигнута.</a:t>
            </a:r>
            <a:endParaRPr lang="ru-RU" sz="2800" b="1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/>
              <a:t>Заключение 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329092925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 advTm="8333">
        <p15:prstTrans prst="curtains"/>
      </p:transition>
    </mc:Choice>
    <mc:Fallback>
      <p:transition spd="slow" advTm="833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271</TotalTime>
  <Words>447</Words>
  <Application>Microsoft Office PowerPoint</Application>
  <PresentationFormat>Произвольный</PresentationFormat>
  <Paragraphs>51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Грань</vt:lpstr>
      <vt:lpstr>Дизайн одной из зон школьного помещения</vt:lpstr>
      <vt:lpstr>Актуальность</vt:lpstr>
      <vt:lpstr>Цель</vt:lpstr>
      <vt:lpstr>Задачи </vt:lpstr>
      <vt:lpstr>Презентация PowerPoint</vt:lpstr>
      <vt:lpstr>В ходе работы</vt:lpstr>
      <vt:lpstr>Презентация PowerPoint</vt:lpstr>
      <vt:lpstr>Презентация PowerPoint</vt:lpstr>
      <vt:lpstr>Заключение 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 живописный уголок</dc:title>
  <dc:creator>Учетная запись Майкрософт</dc:creator>
  <cp:lastModifiedBy>Кабинет 40</cp:lastModifiedBy>
  <cp:revision>20</cp:revision>
  <dcterms:created xsi:type="dcterms:W3CDTF">2013-11-18T19:55:59Z</dcterms:created>
  <dcterms:modified xsi:type="dcterms:W3CDTF">2016-04-05T08:52:13Z</dcterms:modified>
</cp:coreProperties>
</file>