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F3926D-FF4C-4394-A4C1-5DD67D53BBA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105E31-275F-451D-823D-362DC5A8D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wnloads\07_Pashalnyj_zvon%20(1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54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0"/>
            <a:ext cx="5244354" cy="6858000"/>
          </a:xfrm>
          <a:prstGeom prst="rect">
            <a:avLst/>
          </a:prstGeom>
        </p:spPr>
      </p:pic>
      <p:pic>
        <p:nvPicPr>
          <p:cNvPr id="5" name="Рисунок 4" descr="0b2c3f9c1df8f79e67584616c69ea1a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79670" cy="6858000"/>
          </a:xfrm>
          <a:prstGeom prst="rect">
            <a:avLst/>
          </a:prstGeom>
        </p:spPr>
      </p:pic>
      <p:pic>
        <p:nvPicPr>
          <p:cNvPr id="12" name="07_Pashalnyj_zvon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21411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8178" cy="682019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92342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942929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0"/>
            <a:ext cx="4500594" cy="68759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3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</TotalTime>
  <Words>0</Words>
  <Application>Microsoft Office PowerPoint</Application>
  <PresentationFormat>Экран (4:3)</PresentationFormat>
  <Paragraphs>0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Начальная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4</cp:revision>
  <dcterms:created xsi:type="dcterms:W3CDTF">2014-04-11T17:54:16Z</dcterms:created>
  <dcterms:modified xsi:type="dcterms:W3CDTF">2014-04-15T17:45:37Z</dcterms:modified>
</cp:coreProperties>
</file>