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8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9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0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4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7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1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9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6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8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8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8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E5CD-1679-46A0-AD63-F54BF7660E6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4364-55FD-4500-8925-5E423E869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8000">
              <a:schemeClr val="accent1">
                <a:lumMod val="40000"/>
                <a:lumOff val="60000"/>
              </a:schemeClr>
            </a:gs>
            <a:gs pos="6000">
              <a:schemeClr val="tx2">
                <a:lumMod val="40000"/>
                <a:lumOff val="60000"/>
              </a:schemeClr>
            </a:gs>
            <a:gs pos="5000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северных лесов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718629"/>
            <a:ext cx="2883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Иванова Мария Ивановна,</a:t>
            </a:r>
          </a:p>
          <a:p>
            <a:r>
              <a:rPr lang="ru-RU" dirty="0" smtClean="0"/>
              <a:t>Воспитатель МБДОУ № 119</a:t>
            </a:r>
          </a:p>
          <a:p>
            <a:r>
              <a:rPr lang="ru-RU" dirty="0" smtClean="0"/>
              <a:t>г. Архангельск, 2017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61048"/>
            <a:ext cx="1712208" cy="24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8000">
              <a:schemeClr val="accent1">
                <a:lumMod val="40000"/>
                <a:lumOff val="60000"/>
              </a:schemeClr>
            </a:gs>
            <a:gs pos="6000">
              <a:schemeClr val="tx2">
                <a:lumMod val="40000"/>
                <a:lumOff val="60000"/>
              </a:schemeClr>
            </a:gs>
            <a:gs pos="5000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северных лесов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916832"/>
            <a:ext cx="3456384" cy="1851604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Заяц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Устраиваясь на лежку, заяц так тщательно запутывает свои следы, что в них с трудом разбираются его враги- лисы и волки.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1916832"/>
            <a:ext cx="3600400" cy="1800200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Обыкновенная лисица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Лису не зря зовут плутовкой. Это очень умный и осторожный зверь, умеющий  и следы запутать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5662" y="4051501"/>
            <a:ext cx="5256584" cy="1872208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Леса занимают </a:t>
            </a:r>
            <a:r>
              <a:rPr lang="ru-RU" sz="1600" dirty="0" err="1" smtClean="0">
                <a:solidFill>
                  <a:srgbClr val="002060"/>
                </a:solidFill>
              </a:rPr>
              <a:t>общирные</a:t>
            </a:r>
            <a:r>
              <a:rPr lang="ru-RU" sz="1600" dirty="0" smtClean="0">
                <a:solidFill>
                  <a:srgbClr val="002060"/>
                </a:solidFill>
              </a:rPr>
              <a:t> пространства нашей страны. Они дают пищу и кров множеству животных.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8000">
              <a:schemeClr val="accent1">
                <a:lumMod val="60000"/>
                <a:lumOff val="40000"/>
              </a:schemeClr>
            </a:gs>
            <a:gs pos="6000">
              <a:schemeClr val="accent1">
                <a:lumMod val="60000"/>
                <a:lumOff val="40000"/>
              </a:schemeClr>
            </a:gs>
            <a:gs pos="5000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Лесные жители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891312" cy="30243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21" y="1600200"/>
            <a:ext cx="3383157" cy="4525963"/>
          </a:xfrm>
        </p:spPr>
      </p:pic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85</Words>
  <Application>Microsoft Office PowerPoint</Application>
  <PresentationFormat>Экран (4:3)</PresentationFormat>
  <Paragraphs>13</Paragraphs>
  <Slides>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Дикие животные</vt:lpstr>
      <vt:lpstr>Животные северных лесов</vt:lpstr>
      <vt:lpstr>Лесные жители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Иванов</dc:creator>
  <cp:lastModifiedBy>Иванов</cp:lastModifiedBy>
  <cp:revision>12</cp:revision>
  <dcterms:created xsi:type="dcterms:W3CDTF">2017-12-08T18:58:37Z</dcterms:created>
  <dcterms:modified xsi:type="dcterms:W3CDTF">2017-12-08T21:17:43Z</dcterms:modified>
</cp:coreProperties>
</file>