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302" r:id="rId9"/>
    <p:sldId id="267" r:id="rId10"/>
    <p:sldId id="269" r:id="rId11"/>
    <p:sldId id="270" r:id="rId12"/>
    <p:sldId id="275" r:id="rId13"/>
    <p:sldId id="276" r:id="rId14"/>
    <p:sldId id="278" r:id="rId15"/>
    <p:sldId id="279" r:id="rId16"/>
    <p:sldId id="281" r:id="rId17"/>
    <p:sldId id="282" r:id="rId18"/>
    <p:sldId id="284" r:id="rId19"/>
    <p:sldId id="285" r:id="rId20"/>
    <p:sldId id="287" r:id="rId21"/>
    <p:sldId id="288" r:id="rId22"/>
    <p:sldId id="300" r:id="rId23"/>
    <p:sldId id="299" r:id="rId24"/>
    <p:sldId id="301" r:id="rId2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5B8F67-59EB-45C0-BD23-ED4217419F7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C26626-FFEE-4CA1-891F-48EE3A368B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36904" cy="597666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города Новосибирска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154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(МАДОУ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д/с 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154)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4C02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4C02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Предметно пространственная среда </a:t>
            </a:r>
            <a:br>
              <a:rPr lang="ru-RU" sz="31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 группе раннего развития №4 «Курочка ряба»</a:t>
            </a:r>
            <a:br>
              <a:rPr lang="ru-RU" sz="31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Тодосийчук</a:t>
            </a:r>
            <a:r>
              <a:rPr lang="ru-RU" sz="2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ru-RU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</a:t>
            </a:r>
            <a:r>
              <a:rPr lang="ru-RU" sz="2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квалификационной категории.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cap="all" dirty="0" err="1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Прокаева</a:t>
            </a:r>
            <a:r>
              <a:rPr lang="ru-RU" sz="22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Л.П. </a:t>
            </a:r>
            <a:r>
              <a:rPr lang="ru-RU" sz="27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квалификационной категории.</a:t>
            </a:r>
            <a:b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2021г.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700" cap="all" dirty="0">
              <a:ln w="0"/>
              <a:solidFill>
                <a:schemeClr val="accent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99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1">
        <p:split orient="vert"/>
      </p:transition>
    </mc:Choice>
    <mc:Fallback xmlns="">
      <p:transition spd="slow" advTm="200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2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.Центр 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изобразительного 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творчества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3816424" cy="577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0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859">
        <p:split orient="vert"/>
      </p:transition>
    </mc:Choice>
    <mc:Fallback xmlns="">
      <p:transition spd="slow" advTm="185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7910264" cy="612068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«Мир  глазами детей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»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имеет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большое разнообразие материалов для продуктивной деятельности дошкольников: карандаши, фломастеры, восковые мелки, краски гуашевые и акварельные, пластилин, шаблоны, линейки, раскраски, различные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виды бумаги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, ножницы, клей – карандаш, природный материал. В достаточно количестве пособий, образцов по декоративно – прикладному творчеству.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05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846">
        <p:split orient="vert"/>
      </p:transition>
    </mc:Choice>
    <mc:Fallback xmlns="">
      <p:transition spd="slow" advTm="2084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504" y="0"/>
            <a:ext cx="9036496" cy="908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0" dirty="0">
                <a:solidFill>
                  <a:srgbClr val="333333"/>
                </a:solidFill>
                <a:effectLst/>
                <a:latin typeface="Times New Roman"/>
              </a:rPr>
              <a:t> 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3</a:t>
            </a:r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.Центр 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природы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32" y="918759"/>
            <a:ext cx="548085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0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75">
        <p:split orient="vert"/>
      </p:transition>
    </mc:Choice>
    <mc:Fallback xmlns="">
      <p:transition spd="slow" advTm="167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3" cy="638132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«В мире флоры и фауны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»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создан с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целью познания окружающего мира, проведения экспериментирования и исследовательской деятельности стимулирует и поддерживает познавательный интерес детей к природным объектам; формирует трудовые навыки по уходу за живыми объектами; воспитывает бережное отношение к природе. Комнатные растения соответствуют  программным требованиям 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 </a:t>
            </a:r>
            <a:r>
              <a:rPr lang="ru-RU" b="0" dirty="0" smtClean="0">
                <a:solidFill>
                  <a:srgbClr val="333333"/>
                </a:solidFill>
                <a:effectLst/>
                <a:latin typeface="Times New Roman"/>
              </a:rPr>
              <a:t/>
            </a:r>
            <a:br>
              <a:rPr lang="ru-RU" b="0" dirty="0" smtClean="0">
                <a:solidFill>
                  <a:srgbClr val="333333"/>
                </a:solidFill>
                <a:effectLst/>
                <a:latin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5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082">
        <p:split orient="vert"/>
      </p:transition>
    </mc:Choice>
    <mc:Fallback xmlns="">
      <p:transition spd="slow" advTm="3108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3058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4</a:t>
            </a:r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.Центр 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сенсомоторного развития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186" y="1452136"/>
            <a:ext cx="2936484" cy="539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7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63">
        <p:split orient="vert"/>
      </p:transition>
    </mc:Choice>
    <mc:Fallback xmlns="">
      <p:transition spd="slow" advTm="216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«Мир под рукой» 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/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</a:b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 развивает в детях логическое мышление, внимание, память, смекалку, конструктивные навыки, умение работать по схеме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 Имеется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большое количество игр по развитию </a:t>
            </a:r>
            <a:r>
              <a:rPr lang="ru-RU" sz="32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логико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- математического мышления. Это </a:t>
            </a:r>
            <a:r>
              <a:rPr lang="ru-RU" sz="32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логико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– малыш (планшеты с заданиями), игры на плоскостное моделирование, вкладыши – формы, наборы мозаик разной формы, геометрическое лото; настольные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игры.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45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6980">
        <p:split orient="vert"/>
      </p:transition>
    </mc:Choice>
    <mc:Fallback xmlns="">
      <p:transition spd="slow" advTm="2698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06" y="-171400"/>
            <a:ext cx="9655561" cy="1235495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5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.Центр 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театрализованной и музыкальной деятельности</a:t>
            </a:r>
            <a:r>
              <a:rPr lang="ru-RU" sz="18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b="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3905136" cy="45365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56918"/>
            <a:ext cx="3456384" cy="510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5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32">
        <p:split orient="vert"/>
      </p:transition>
    </mc:Choice>
    <mc:Fallback xmlns="">
      <p:transition spd="slow" advTm="313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/>
          <a:lstStyle/>
          <a:p>
            <a:pPr marL="0" indent="0" algn="l">
              <a:spcAft>
                <a:spcPts val="0"/>
              </a:spcAft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«В мире театра и музыки»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оснащён  разнообразными видами театров: настольный,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пальчиковый,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би - ба - </a:t>
            </a:r>
            <a:r>
              <a:rPr lang="ru-RU" sz="32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бо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 Изготовлены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маски, головные уборы, элементы нарядов для игры в театр. С целью закрепления полученных знаний оборудован музыкальный уголок с  инструментами; фонотекой  с  записями  классической и народной музыки, различных сказок, детских песенок, звуками природы.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  <a:t/>
            </a:r>
            <a:b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</a:br>
            <a:r>
              <a:rPr lang="ru-RU" sz="3200" b="0" dirty="0">
                <a:solidFill>
                  <a:srgbClr val="333333"/>
                </a:solidFill>
                <a:effectLst/>
                <a:latin typeface="Times New Roman"/>
              </a:rPr>
              <a:t> </a:t>
            </a:r>
            <a:r>
              <a:rPr lang="ru-RU" sz="3200" b="0" dirty="0">
                <a:solidFill>
                  <a:srgbClr val="333333"/>
                </a:solidFill>
                <a:effectLst/>
                <a:latin typeface="Helvetica Neue"/>
              </a:rPr>
              <a:t/>
            </a:r>
            <a:br>
              <a:rPr lang="ru-RU" sz="3200" b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7862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2800">
        <p:split orient="vert"/>
      </p:transition>
    </mc:Choice>
    <mc:Fallback xmlns="">
      <p:transition spd="slow" advTm="228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56" y="0"/>
            <a:ext cx="9036495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b="0" dirty="0">
                <a:solidFill>
                  <a:srgbClr val="333333"/>
                </a:solidFill>
                <a:effectLst/>
                <a:latin typeface="Times New Roman"/>
              </a:rPr>
              <a:t> 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6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.Центр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физической культуры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92896"/>
            <a:ext cx="3924436" cy="39244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4374232" cy="437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254">
        <p:split orient="vert"/>
      </p:transition>
    </mc:Choice>
    <mc:Fallback xmlns="">
      <p:transition spd="slow" advTm="225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/>
          <a:lstStyle/>
          <a:p>
            <a:pPr marL="0" indent="0" algn="l">
              <a:spcAft>
                <a:spcPts val="0"/>
              </a:spcAft>
              <a:buNone/>
            </a:pP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«Мы будущие спортсмены».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  <a:t/>
            </a:r>
            <a:b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</a:b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Совершенствуется работа по укреплению здоровья: закаливания организма, развития основных движений, формируется правильная осанка,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воспитываются гигиенические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привычки. Поддерживается интерес к разным видам спорта. Развивается двигательная активность детей. Имеются: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мячи, обручи, дорожки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здоровья,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ленты на кольцах, нетрадиционное 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оборудование, флажки, маски, картотека подвижных игр.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  <a:t/>
            </a:r>
            <a:b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</a:b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4370">
        <p:split orient="vert"/>
      </p:transition>
    </mc:Choice>
    <mc:Fallback xmlns="">
      <p:transition spd="slow" advTm="2437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2060848"/>
            <a:ext cx="8054280" cy="453650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Для воспитателя:</a:t>
            </a:r>
            <a:b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1.Имеют представление о зоне развития  и проектируют  зону ближайшего развития каждого ребенка.</a:t>
            </a:r>
            <a:b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2.Формируют обстановку и предоставляют  материалы для развития.</a:t>
            </a:r>
            <a:b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3.Ставят перед каждым ребенком  и перед группой в целом  цели развивающего характера, учитывая интересы , способности и потребности каждого.</a:t>
            </a:r>
            <a:b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4.Поддерживают в детях самостоятельность, естественную любознательность, инициативу, активность  в освоении окружающей действительности.</a:t>
            </a:r>
            <a:r>
              <a:rPr lang="ru-RU" sz="2200" b="0" dirty="0">
                <a:solidFill>
                  <a:prstClr val="black">
                    <a:tint val="7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b="0" dirty="0">
                <a:solidFill>
                  <a:prstClr val="black">
                    <a:tint val="75000"/>
                  </a:prst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80920" cy="18722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+mj-ea"/>
                <a:cs typeface="+mj-cs"/>
              </a:rPr>
              <a:t>Концепция  основной общеобразовательной программы дошкольного образования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292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8738">
        <p:split orient="vert"/>
      </p:transition>
    </mc:Choice>
    <mc:Fallback xmlns="">
      <p:transition spd="slow" advTm="2873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757808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7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.В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центре безопасности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44" y="860991"/>
            <a:ext cx="3519264" cy="3519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60991"/>
            <a:ext cx="3024336" cy="55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8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90">
        <p:split orient="vert"/>
      </p:transition>
    </mc:Choice>
    <mc:Fallback xmlns="">
      <p:transition spd="slow" advTm="219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6480720"/>
          </a:xfrm>
        </p:spPr>
        <p:txBody>
          <a:bodyPr/>
          <a:lstStyle/>
          <a:p>
            <a:pPr marL="0" indent="0" algn="l">
              <a:spcAft>
                <a:spcPts val="0"/>
              </a:spcAft>
              <a:buNone/>
            </a:pP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Тревожная кнопка»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 имеется макет – «Улица», наглядные пособия (плакаты, наборы картинок), игрушки по данной тематике (машинки, лото «Транспорт»), настольные игры («Правила дорожного», «Азбука пешехода», «Улиц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»).</a:t>
            </a: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  <a:t/>
            </a:r>
            <a:b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Helvetica Neue"/>
              </a:rPr>
            </a:b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Уголок безопасности дорожного движения интересен в первую очередь мальчикам. Он оснащен необходимыми атрибутами к сюжетно-ролевым играм, занятиям для закрепления знаний правил дорожного движения.</a:t>
            </a:r>
            <a:r>
              <a:rPr lang="ru-RU" sz="3200" b="0" dirty="0">
                <a:solidFill>
                  <a:srgbClr val="333333"/>
                </a:solidFill>
                <a:effectLst/>
                <a:latin typeface="Helvetica Neue"/>
              </a:rPr>
              <a:t/>
            </a:r>
            <a:br>
              <a:rPr lang="ru-RU" sz="3200" b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95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6425">
        <p:split orient="vert"/>
      </p:transition>
    </mc:Choice>
    <mc:Fallback xmlns="">
      <p:transition spd="slow" advTm="2642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80920" cy="198884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11.Уголок патриотического воспитания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8" y="2132856"/>
            <a:ext cx="6984300" cy="331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48">
        <p:split orient="vert"/>
      </p:transition>
    </mc:Choice>
    <mc:Fallback xmlns="">
      <p:transition spd="slow" advTm="254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«Патриот» 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/>
            </a:r>
            <a:b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воспитывают чувство любви и заботы по отношению к своей семье и другим людям, формируются представления детей о детском садике, о труде работников дошкольного учреждения, о своей малой родине (городе, формируется сопричастность к современным событиям, первоначальные представления о национальных культурных традициях, о народных и государственных праздниках; о природе родного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края.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2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2173">
        <p:split orient="vert"/>
      </p:transition>
    </mc:Choice>
    <mc:Fallback xmlns="">
      <p:transition spd="slow" advTm="2217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8208912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0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Для детей: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1.активно развиваются, усваивая информацию об окружающем мире в ходе игр и др. видов детской деятельности;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2.проходят через закономерные стадии развития;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3.обеспечены социальным взаимодействием направленным  на эмоциональное и когнитивное развитие;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4.неповторимо индивидуальны и развиваются  каждый в своем темпе.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496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880">
        <p:split orient="vert"/>
      </p:transition>
    </mc:Choice>
    <mc:Fallback xmlns="">
      <p:transition spd="slow" advTm="2088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136904" cy="56498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Условия успешной реализации программы являются: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1.развивающее образовательное пространство для повышения роли  жизненных ценностей у детей.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2.единство педагогических воздействий  и взаимодействия со стороны всех, кто участвует в воспитании и образовании, обеспечивающих нормальное развитие, хорошее психическое  самочувствие, успешное развитие детей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5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907">
        <p:split orient="vert"/>
      </p:transition>
    </mc:Choice>
    <mc:Fallback xmlns="">
      <p:transition spd="slow" advTm="2190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424936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4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Функции развивающей среды: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/>
          <a:lstStyle/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Образовательная.</a:t>
            </a:r>
          </a:p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Развивающая.</a:t>
            </a:r>
          </a:p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Воспитательная.</a:t>
            </a:r>
          </a:p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Стимулирующая.</a:t>
            </a:r>
          </a:p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Организационная.</a:t>
            </a:r>
          </a:p>
          <a:p>
            <a:pPr marL="514350" lvl="0" indent="-514350"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</a:rPr>
              <a:t>Коммуникативная</a:t>
            </a:r>
            <a:r>
              <a:rPr lang="ru-RU" sz="3200" dirty="0">
                <a:solidFill>
                  <a:prstClr val="black">
                    <a:tint val="75000"/>
                  </a:prstClr>
                </a:solidFill>
                <a:latin typeface="Calibri"/>
              </a:rPr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95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291">
        <p:split orient="vert"/>
      </p:transition>
    </mc:Choice>
    <mc:Fallback xmlns="">
      <p:transition spd="slow" advTm="829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568951" cy="561662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7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Центры развивающей активности детей.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53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831">
        <p:split orient="vert"/>
      </p:transition>
    </mc:Choice>
    <mc:Fallback xmlns="">
      <p:transition spd="slow" advTm="283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4400" b="0" dirty="0">
                <a:solidFill>
                  <a:srgbClr val="333333"/>
                </a:solidFill>
                <a:effectLst/>
                <a:latin typeface="Times New Roman"/>
              </a:rPr>
              <a:t> </a:t>
            </a:r>
            <a:r>
              <a:rPr lang="ru-RU" sz="4400" b="0" dirty="0" smtClean="0">
                <a:solidFill>
                  <a:srgbClr val="333333"/>
                </a:solidFill>
                <a:effectLst/>
                <a:latin typeface="Times New Roman"/>
              </a:rPr>
              <a:t>                  </a:t>
            </a:r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1.Игровой центр</a:t>
            </a:r>
            <a:r>
              <a:rPr lang="ru-RU" sz="4400" b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</a:rPr>
              <a:t/>
            </a:r>
            <a:br>
              <a:rPr lang="ru-RU" sz="4400" b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</a:rPr>
            </a:br>
            <a:r>
              <a:rPr lang="ru-RU" sz="4400" b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</a:rPr>
              <a:t>                                 </a:t>
            </a:r>
            <a:br>
              <a:rPr lang="ru-RU" sz="4400" b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77" y="895064"/>
            <a:ext cx="4187723" cy="41877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140968"/>
            <a:ext cx="4017325" cy="280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0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91">
        <p:split orient="vert"/>
      </p:transition>
    </mc:Choice>
    <mc:Fallback xmlns="">
      <p:transition spd="slow" advTm="159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960440" cy="4244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84784"/>
            <a:ext cx="3600400" cy="493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2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352927" cy="710140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«Мы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играем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»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</a:b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</a:rPr>
              <a:t>В процессе игровой деятельности решаются задачи: развитие игрового опыта каждого ребенка; воспитание коммуникативных навыков, желания объединиться для совместной игры, соблюдать в игре определенные правила; развитие творческого воображения, фантазии; закрепление в игре примеров социального, речевого поведения; учить детей устанавливать взаимоотношения со сверстниками и взрослыми, воспитывать дружеские взаимоотношения, культуру поведения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83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4371">
        <p:split orient="vert"/>
      </p:transition>
    </mc:Choice>
    <mc:Fallback xmlns="">
      <p:transition spd="slow" advTm="2437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999</TotalTime>
  <Words>194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Georgia</vt:lpstr>
      <vt:lpstr>Helvetica Neue</vt:lpstr>
      <vt:lpstr>Times New Roman</vt:lpstr>
      <vt:lpstr>Trebuchet MS</vt:lpstr>
      <vt:lpstr>Воздушный поток</vt:lpstr>
      <vt:lpstr>Муниципальное автономное дошкольное образовательное учреждение города Новосибирска «Детский сад № 154  (МАДОУ д/с № 154)   Предметно пространственная среда  в группе раннего развития №4 «Курочка ряба»               Подготовила: Тодосийчук Т.В. воспитатель первой     квалификационной категории. Прокаева Л.П.                  воспитатель первой квалификационной категории.   2021г.  </vt:lpstr>
      <vt:lpstr>Для воспитателя: 1.Имеют представление о зоне развития  и проектируют  зону ближайшего развития каждого ребенка. 2.Формируют обстановку и предоставляют  материалы для развития. 3.Ставят перед каждым ребенком  и перед группой в целом  цели развивающего характера, учитывая интересы , способности и потребности каждого. 4.Поддерживают в детях самостоятельность, естественную любознательность, инициативу, активность  в освоении окружающей действительности. </vt:lpstr>
      <vt:lpstr>Презентация PowerPoint</vt:lpstr>
      <vt:lpstr>Презентация PowerPoint</vt:lpstr>
      <vt:lpstr>Функции развивающей среды:</vt:lpstr>
      <vt:lpstr>Центры развивающей активности детей.</vt:lpstr>
      <vt:lpstr>                   1.Игровой центр                                   </vt:lpstr>
      <vt:lpstr>Презентация PowerPoint</vt:lpstr>
      <vt:lpstr>«Мы играем» В процессе игровой деятельности решаются задачи: развитие игрового опыта каждого ребенка; воспитание коммуникативных навыков, желания объединиться для совместной игры, соблюдать в игре определенные правила; развитие творческого воображения, фантазии; закрепление в игре примеров социального, речевого поведения; учить детей устанавливать взаимоотношения со сверстниками и взрослыми, воспитывать дружеские взаимоотношения, культуру поведения</vt:lpstr>
      <vt:lpstr>2.Центр изобразительного творчества</vt:lpstr>
      <vt:lpstr>«Мир  глазами детей» имеет большое разнообразие материалов для продуктивной деятельности дошкольников: карандаши, фломастеры, восковые мелки, краски гуашевые и акварельные, пластилин, шаблоны, линейки, раскраски, различные виды бумаги, ножницы, клей – карандаш, природный материал. В достаточно количестве пособий, образцов по декоративно – прикладному творчеству.</vt:lpstr>
      <vt:lpstr> 3.Центр природы</vt:lpstr>
      <vt:lpstr>«В мире флоры и фауны» создан с целью познания окружающего мира, проведения экспериментирования и исследовательской деятельности стимулирует и поддерживает познавательный интерес детей к природным объектам; формирует трудовые навыки по уходу за живыми объектами; воспитывает бережное отношение к природе. Комнатные растения соответствуют  программным требованиям .  </vt:lpstr>
      <vt:lpstr>4.Центр сенсомоторного развития</vt:lpstr>
      <vt:lpstr>«Мир под рукой»   развивает в детях логическое мышление, внимание, память, смекалку, конструктивные навыки, умение работать по схеме. Имеется большое количество игр по развитию логико - математического мышления. Это логико – малыш (планшеты с заданиями), игры на плоскостное моделирование, вкладыши – формы, наборы мозаик разной формы, геометрическое лото; настольные игры.</vt:lpstr>
      <vt:lpstr>5.Центр театрализованной и музыкальной деятельности  </vt:lpstr>
      <vt:lpstr>«В мире театра и музыки» оснащён  разнообразными видами театров: настольный, пальчиковый, би - ба - бо. Изготовлены  маски, головные уборы, элементы нарядов для игры в театр. С целью закрепления полученных знаний оборудован музыкальный уголок с  инструментами; фонотекой  с  записями  классической и народной музыки, различных сказок, детских песенок, звуками природы.   </vt:lpstr>
      <vt:lpstr> 6.Центр физической культуры</vt:lpstr>
      <vt:lpstr>«Мы будущие спортсмены». Совершенствуется работа по укреплению здоровья: закаливания организма, развития основных движений, формируется правильная осанка, воспитываются гигиенические привычки. Поддерживается интерес к разным видам спорта. Развивается двигательная активность детей. Имеются: мячи, обручи, дорожки здоровья, ленты на кольцах, нетрадиционное оборудование, флажки, маски, картотека подвижных игр. </vt:lpstr>
      <vt:lpstr>7.В центре безопасности</vt:lpstr>
      <vt:lpstr>«Тревожная кнопка» имеется макет – «Улица», наглядные пособия (плакаты, наборы картинок), игрушки по данной тематике (машинки, лото «Транспорт»), настольные игры («Правила дорожного», «Азбука пешехода», «Улиц»). Уголок безопасности дорожного движения интересен в первую очередь мальчикам. Он оснащен необходимыми атрибутами к сюжетно-ролевым играм, занятиям для закрепления знаний правил дорожного движения. </vt:lpstr>
      <vt:lpstr>11.Уголок патриотического воспитания</vt:lpstr>
      <vt:lpstr>«Патриот»  У детей воспитывают чувство любви и заботы по отношению к своей семье и другим людям, формируются представления детей о детском садике, о труде работников дошкольного учреждения, о своей малой родине (городе, формируется сопричастность к современным событиям, первоначальные представления о национальных культурных традициях, о народных и государственных праздниках; о природе родного края.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 среды детского сада.</dc:title>
  <dc:creator>Соколовы</dc:creator>
  <cp:lastModifiedBy>Microsoft Office</cp:lastModifiedBy>
  <cp:revision>42</cp:revision>
  <cp:lastPrinted>2014-11-19T04:03:50Z</cp:lastPrinted>
  <dcterms:created xsi:type="dcterms:W3CDTF">2014-11-06T14:26:24Z</dcterms:created>
  <dcterms:modified xsi:type="dcterms:W3CDTF">2021-12-10T02:58:34Z</dcterms:modified>
</cp:coreProperties>
</file>