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FDC22-23D3-4FE5-B9EF-CB33FDF8EBCF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00B96F-ED2E-48B5-B11D-32E00CD998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ychkinekruchki.ru/wp-content/uploads/2013/03/kryuchki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Подарок для племянников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Гефель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Светлана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5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2376">
            <a:off x="425036" y="269949"/>
            <a:ext cx="5688918" cy="209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002610">
            <a:off x="4089054" y="2150685"/>
            <a:ext cx="457200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работаем с понедельника по субботу, с 10ч до 19ч.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адрес: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Заводоуковский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район, село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Новолыбаево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улица Школьная, дом 1, квартира 7.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541159" cy="26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0272" y="2967335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2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и обоснование проблемы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69" y="2326744"/>
            <a:ext cx="2305119" cy="210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е 16"/>
          <p:cNvSpPr txBox="1"/>
          <p:nvPr/>
        </p:nvSpPr>
        <p:spPr>
          <a:xfrm rot="21415771">
            <a:off x="3629339" y="2698524"/>
            <a:ext cx="1560393" cy="1174674"/>
          </a:xfrm>
          <a:prstGeom prst="rect">
            <a:avLst/>
          </a:prstGeom>
          <a:solidFill>
            <a:srgbClr val="4BACC6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Подарок для племянников</a:t>
            </a:r>
          </a:p>
        </p:txBody>
      </p:sp>
      <p:sp>
        <p:nvSpPr>
          <p:cNvPr id="8" name="Поле 22"/>
          <p:cNvSpPr txBox="1"/>
          <p:nvPr/>
        </p:nvSpPr>
        <p:spPr>
          <a:xfrm>
            <a:off x="6004594" y="3512050"/>
            <a:ext cx="2095798" cy="6370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Связать самой </a:t>
            </a:r>
          </a:p>
        </p:txBody>
      </p:sp>
      <p:sp>
        <p:nvSpPr>
          <p:cNvPr id="9" name="Поле 18"/>
          <p:cNvSpPr txBox="1"/>
          <p:nvPr/>
        </p:nvSpPr>
        <p:spPr>
          <a:xfrm>
            <a:off x="971600" y="2132856"/>
            <a:ext cx="1296144" cy="5040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Купить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359123" y="2330879"/>
            <a:ext cx="1080120" cy="612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1898">
            <a:off x="5406199" y="2691742"/>
            <a:ext cx="1386163" cy="9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34" y="4869160"/>
            <a:ext cx="3161286" cy="1431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65527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Цель: Связать пинетки и жилетки для племянников.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 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 процессе работы придется решить следующие </a:t>
            </a:r>
            <a:r>
              <a:rPr lang="ru-RU" sz="2400" dirty="0" smtClean="0">
                <a:solidFill>
                  <a:srgbClr val="FF0000"/>
                </a:solidFill>
              </a:rPr>
              <a:t>задачи: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Оценить </a:t>
            </a:r>
            <a:r>
              <a:rPr lang="ru-RU" sz="2400" dirty="0">
                <a:solidFill>
                  <a:srgbClr val="FF0000"/>
                </a:solidFill>
              </a:rPr>
              <a:t>собственные возможности: разработать и оформить документацию творческого проекта.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Развить </a:t>
            </a:r>
            <a:r>
              <a:rPr lang="ru-RU" sz="2400" dirty="0">
                <a:solidFill>
                  <a:srgbClr val="FF0000"/>
                </a:solidFill>
              </a:rPr>
              <a:t>творческую инициативу, эстетический вкус.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Усовершенствовать </a:t>
            </a:r>
            <a:r>
              <a:rPr lang="ru-RU" sz="2400" dirty="0">
                <a:solidFill>
                  <a:srgbClr val="FF0000"/>
                </a:solidFill>
              </a:rPr>
              <a:t>умение получать и использовать информацию.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Выявить </a:t>
            </a:r>
            <a:r>
              <a:rPr lang="ru-RU" sz="2400" dirty="0">
                <a:solidFill>
                  <a:srgbClr val="FF0000"/>
                </a:solidFill>
              </a:rPr>
              <a:t>деловые и личные качества	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Развить </a:t>
            </a:r>
            <a:r>
              <a:rPr lang="ru-RU" sz="2400" dirty="0">
                <a:solidFill>
                  <a:srgbClr val="FF0000"/>
                </a:solidFill>
              </a:rPr>
              <a:t>способности самостоятельно и творчески мыслить.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Выполнить </a:t>
            </a:r>
            <a:r>
              <a:rPr lang="ru-RU" sz="2400" dirty="0">
                <a:solidFill>
                  <a:srgbClr val="FF0000"/>
                </a:solidFill>
              </a:rPr>
              <a:t>изделие своими руками.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2117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467544" y="2348880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0" y="2979738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0" y="3430588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0" y="4149080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0" y="4509120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0" y="5229200"/>
            <a:ext cx="444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00800" cy="557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744416" cy="49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t="11268" r="3608" b="23682"/>
          <a:stretch/>
        </p:blipFill>
        <p:spPr>
          <a:xfrm>
            <a:off x="251520" y="260648"/>
            <a:ext cx="4464496" cy="380261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r="10888" b="4671"/>
          <a:stretch/>
        </p:blipFill>
        <p:spPr>
          <a:xfrm>
            <a:off x="4644008" y="2755863"/>
            <a:ext cx="4320480" cy="39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струменты и приспособления для вязания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518248" cy="451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6499"/>
            <a:ext cx="4536504" cy="645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Познакомиться с технологическим процессом изготовления изделий можно в пояснительной записке.</a:t>
            </a:r>
          </a:p>
          <a:p>
            <a:r>
              <a:rPr lang="ru-RU" dirty="0"/>
              <a:t>При подсчете стоимости изделий в экономической части пришли к выводу, что стоимость изделий выполненных своими руками примерно 240 рублей. Я думаю, в магазине одно изделие будет стоить дороже всех вместе взятых. Экономия на лицо.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48539"/>
              </p:ext>
            </p:extLst>
          </p:nvPr>
        </p:nvGraphicFramePr>
        <p:xfrm>
          <a:off x="755576" y="3429000"/>
          <a:ext cx="7272808" cy="24842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1844360"/>
                <a:gridCol w="1830092"/>
                <a:gridCol w="1767313"/>
                <a:gridCol w="1831043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Материалы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 за единицу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шерсть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12шт.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240руб.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240 рублей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8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028536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19796"/>
            <a:ext cx="2249721" cy="2952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00192" y="2030739"/>
            <a:ext cx="255577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нет выбросов, загрязняющих атмосферу, почву, водоёмы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972124"/>
            <a:ext cx="250202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нет затрат природной воды на производственные нужды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869160"/>
            <a:ext cx="240274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при работе с материалами не выделяется вредных веществ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0866" y="1916832"/>
            <a:ext cx="1800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практически безотходное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42425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3">
      <a:dk1>
        <a:srgbClr val="FF0000"/>
      </a:dk1>
      <a:lt1>
        <a:srgbClr val="00B0F0"/>
      </a:lt1>
      <a:dk2>
        <a:srgbClr val="FFFF47"/>
      </a:dk2>
      <a:lt2>
        <a:srgbClr val="ECEDD1"/>
      </a:lt2>
      <a:accent1>
        <a:srgbClr val="36FF91"/>
      </a:accent1>
      <a:accent2>
        <a:srgbClr val="CF543F"/>
      </a:accent2>
      <a:accent3>
        <a:srgbClr val="00B0F0"/>
      </a:accent3>
      <a:accent4>
        <a:srgbClr val="848058"/>
      </a:accent4>
      <a:accent5>
        <a:srgbClr val="E8B54D"/>
      </a:accent5>
      <a:accent6>
        <a:srgbClr val="786C71"/>
      </a:accent6>
      <a:hlink>
        <a:srgbClr val="00B050"/>
      </a:hlink>
      <a:folHlink>
        <a:srgbClr val="7030A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</TotalTime>
  <Words>148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Подарок для племянников </vt:lpstr>
      <vt:lpstr>Выбор и обоснование проблемы</vt:lpstr>
      <vt:lpstr>Цель: Связать пинетки и жилетки для племянников.   В процессе работы придется решить следующие задачи:    Оценить собственные возможности: разработать и оформить документацию творческого проекта.     Развить творческую инициативу, эстетический вкус.     Усовершенствовать умение получать и использовать информацию.     Выявить деловые и личные качества .     Развить способности самостоятельно и творчески мыслить.     Выполнить изделие своими руками. 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для племянников</dc:title>
  <dc:creator>Надежда</dc:creator>
  <cp:lastModifiedBy>Надежда</cp:lastModifiedBy>
  <cp:revision>7</cp:revision>
  <dcterms:created xsi:type="dcterms:W3CDTF">2014-11-04T09:34:05Z</dcterms:created>
  <dcterms:modified xsi:type="dcterms:W3CDTF">2015-02-17T12:07:07Z</dcterms:modified>
</cp:coreProperties>
</file>