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F4651-0B6A-9A88-3D7B-8EABFB499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9ED628-1483-8FF9-EFCD-02C0099DD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B7D4C-9E2E-B66C-8222-9A050837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86A5-F424-4050-90DB-D13DE4BA88B9}" type="datetimeFigureOut">
              <a:rPr lang="ru-RU" smtClean="0"/>
              <a:t>пн 28.10.24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92603A-BCB3-D3BF-FE9F-28867749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BD7C1C-6463-4069-05DC-8EDFE282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8575-EF5F-419C-8FC6-3C61FABE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4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913C4-0157-4BF1-D349-40D98D34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B40D92-63B7-FF3C-36FA-E43149EDC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D05161-A23F-0C8F-0FDC-37D26E45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86A5-F424-4050-90DB-D13DE4BA88B9}" type="datetimeFigureOut">
              <a:rPr lang="ru-RU" smtClean="0"/>
              <a:t>пн 28.10.24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17A7A-CA1E-B3B3-122C-11D63610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02158-0912-D66A-B667-160A8C0B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8575-EF5F-419C-8FC6-3C61FABE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5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502157-ABCC-A823-BE02-B7ED283A9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7D18EE-3291-F408-8B8A-3EB25319A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1408B5-33AC-C25E-68E9-792DC7A9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86A5-F424-4050-90DB-D13DE4BA88B9}" type="datetimeFigureOut">
              <a:rPr lang="ru-RU" smtClean="0"/>
              <a:t>пн 28.10.24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02C75-D6AB-D215-133B-D7B781AF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AD3D6-F85A-D24A-F1B6-C41AB069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8575-EF5F-419C-8FC6-3C61FABE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5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E3883-435C-C207-C315-F79B765A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8A9D7-8900-6E26-F230-B1274233B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4179B-B186-F4CC-5ED8-85CEB991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86A5-F424-4050-90DB-D13DE4BA88B9}" type="datetimeFigureOut">
              <a:rPr lang="ru-RU" smtClean="0"/>
              <a:t>пн 28.10.24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7CDA4-BD08-5440-9403-522F7B4E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B43BE8-051A-8198-6F68-7FCDB875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8575-EF5F-419C-8FC6-3C61FABE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B568D-F9BF-BACB-1F87-533BD637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0EF4F6-B254-B1CD-CEA2-AD42F570E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E0A1-FA70-A039-C900-E92F4399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86A5-F424-4050-90DB-D13DE4BA88B9}" type="datetimeFigureOut">
              <a:rPr lang="ru-RU" smtClean="0"/>
              <a:t>пн 28.10.24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CA69C-E08B-73DC-C72A-C4B8F2E1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74B842-1B4C-FD0C-6633-5B82DBF3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8575-EF5F-419C-8FC6-3C61FABE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8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BFE18-83CD-C8DC-F3F4-A2C1C065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AC141-48EB-7355-F79D-FE30E5BA9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A87004-4997-DDF5-883D-6B0EB22C2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D0A071-CE60-9A4C-A16A-321DDDB9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86A5-F424-4050-90DB-D13DE4BA88B9}" type="datetimeFigureOut">
              <a:rPr lang="ru-RU" smtClean="0"/>
              <a:t>пн 28.10.24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7254CF-2FDC-5691-D397-4172609C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C8634-E9E8-5C50-3626-A7EDA50A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8575-EF5F-419C-8FC6-3C61FABE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6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ED1BA-E412-7D27-63D0-6F0AA029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FA6326-067B-3C41-BC9C-799F744A6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D95492-7F97-C6CD-8D68-CC2E1095E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745D8E-D71A-1BC8-C5FE-0C45189A6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DD13D0-E8E6-7237-670E-9C1F06959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CFEE56-9E45-9B97-B029-EFD4193B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86A5-F424-4050-90DB-D13DE4BA88B9}" type="datetimeFigureOut">
              <a:rPr lang="ru-RU" smtClean="0"/>
              <a:t>пн 28.10.24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8115A5-34C0-8710-D081-FD14CB2E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370618-54FA-015F-3468-FDA573CB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8575-EF5F-419C-8FC6-3C61FABE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1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A7D7C-A85D-739A-BE52-E450FF64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183A74-B69E-5F53-1077-6BA82B96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86A5-F424-4050-90DB-D13DE4BA88B9}" type="datetimeFigureOut">
              <a:rPr lang="ru-RU" smtClean="0"/>
              <a:t>пн 28.10.24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DA33A5-F879-A6FC-B1DA-DFAA0444B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DA9D0F-FC7D-54CB-4274-1AF7F2AA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8575-EF5F-419C-8FC6-3C61FABE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CBAF2-F3EF-1215-8822-827A9D1C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86A5-F424-4050-90DB-D13DE4BA88B9}" type="datetimeFigureOut">
              <a:rPr lang="ru-RU" smtClean="0"/>
              <a:t>пн 28.10.24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7F2382-39CF-0872-C7AD-4477AD94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7AF8C7-A5B6-F02F-93ED-6C2676F4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8575-EF5F-419C-8FC6-3C61FABE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1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7EE8C-A9DD-5565-CC3D-785CC775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4A1DC2-A479-19D4-521D-3DD1228DB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1351A7-A900-DF6A-23CA-C09003975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90B838-AEDA-3D71-1F3D-F9ACD653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86A5-F424-4050-90DB-D13DE4BA88B9}" type="datetimeFigureOut">
              <a:rPr lang="ru-RU" smtClean="0"/>
              <a:t>пн 28.10.24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55B9C-C453-2696-96FA-E6FBB8C5F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C32E58-6FC6-2A0B-AC5F-3BAD0D7E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8575-EF5F-419C-8FC6-3C61FABE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8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1A3E9-F009-6C18-4C3B-880BEA54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49CD3B-6D29-B706-A50C-225D2071E0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D810C7-35A4-DBE1-EE8A-74DC63607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8D7DC-BD88-D78B-D6DE-41246286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86A5-F424-4050-90DB-D13DE4BA88B9}" type="datetimeFigureOut">
              <a:rPr lang="ru-RU" smtClean="0"/>
              <a:t>пн 28.10.24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A29F9A-DBC3-9A1E-1B2F-7C88F990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089BE6-F9D0-B29E-F0F7-D7E1DEE3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8575-EF5F-419C-8FC6-3C61FABE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4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763D6-5491-CB02-DF11-9668FCA1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BD871-4275-3589-D542-9F68509D9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CC792D-00D4-B327-945E-D082937FB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986A5-F424-4050-90DB-D13DE4BA88B9}" type="datetimeFigureOut">
              <a:rPr lang="ru-RU" smtClean="0"/>
              <a:t>пн 28.10.24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D689CA-9A97-C6FC-4D84-5C569ED09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3875C3-59F7-4FEC-283E-18F4F6199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8575-EF5F-419C-8FC6-3C61FABE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1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C4A4E-B0A0-2BD6-4434-F7ED54BCF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02D57A-B1F8-B830-5CD1-957125436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848" y="330003"/>
            <a:ext cx="6620830" cy="597460"/>
          </a:xfrm>
          <a:prstGeom prst="rect">
            <a:avLst/>
          </a:prstGeom>
        </p:spPr>
      </p:pic>
      <p:pic>
        <p:nvPicPr>
          <p:cNvPr id="8" name="Мультимедиа1">
            <a:hlinkClick r:id="" action="ppaction://media"/>
            <a:extLst>
              <a:ext uri="{FF2B5EF4-FFF2-40B4-BE49-F238E27FC236}">
                <a16:creationId xmlns:a16="http://schemas.microsoft.com/office/drawing/2014/main" id="{D9D80BC1-7E1F-D3CA-5B4E-0F68AD5998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2429" y="1134670"/>
            <a:ext cx="7191103" cy="53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Malen</dc:creator>
  <cp:lastModifiedBy>Malen</cp:lastModifiedBy>
  <cp:revision>1</cp:revision>
  <dcterms:created xsi:type="dcterms:W3CDTF">2024-10-28T07:58:22Z</dcterms:created>
  <dcterms:modified xsi:type="dcterms:W3CDTF">2024-10-28T07:58:38Z</dcterms:modified>
</cp:coreProperties>
</file>