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9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2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2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5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1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6AE6-B435-40F5-92FD-A672CCEC17A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2192-5F4E-4FC5-9EC4-D5AE6B63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921396" cy="1944216"/>
          </a:xfrm>
          <a:prstGeom prst="rect">
            <a:avLst/>
          </a:prstGeom>
        </p:spPr>
      </p:pic>
      <p:pic>
        <p:nvPicPr>
          <p:cNvPr id="39" name="Рисунок 3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599" y1="4566" x2="63599" y2="4566"/>
                        <a14:foregroundMark x1="62912" y1="8904" x2="62912" y2="8904"/>
                        <a14:foregroundMark x1="59478" y1="13128" x2="59478" y2="13128"/>
                        <a14:foregroundMark x1="20055" y1="18037" x2="20055" y2="18037"/>
                        <a14:foregroundMark x1="37363" y1="12900" x2="37363" y2="12900"/>
                        <a14:foregroundMark x1="31456" y1="9132" x2="31456" y2="9132"/>
                        <a14:foregroundMark x1="35302" y1="21233" x2="35302" y2="21233"/>
                        <a14:foregroundMark x1="13874" y1="24886" x2="13874" y2="24886"/>
                        <a14:foregroundMark x1="31044" y1="24886" x2="31044" y2="24886"/>
                        <a14:foregroundMark x1="28709" y1="21461" x2="28709" y2="21461"/>
                        <a14:foregroundMark x1="29670" y1="14269" x2="29670" y2="14269"/>
                        <a14:foregroundMark x1="24176" y1="12557" x2="24176" y2="12557"/>
                        <a14:foregroundMark x1="46703" y1="7420" x2="46703" y2="7420"/>
                        <a14:foregroundMark x1="42170" y1="4566" x2="42170" y2="4566"/>
                        <a14:foregroundMark x1="39423" y1="3082" x2="39423" y2="3082"/>
                        <a14:foregroundMark x1="16209" y1="28082" x2="16209" y2="28082"/>
                        <a14:foregroundMark x1="22802" y1="27854" x2="22802" y2="27854"/>
                        <a14:foregroundMark x1="58379" y1="16667" x2="58379" y2="16667"/>
                        <a14:foregroundMark x1="63187" y1="6849" x2="63187" y2="6849"/>
                        <a14:foregroundMark x1="43544" y1="10845" x2="43544" y2="10845"/>
                        <a14:foregroundMark x1="42857" y1="12900" x2="42857" y2="12900"/>
                        <a14:foregroundMark x1="40385" y1="14840" x2="40385" y2="14840"/>
                        <a14:foregroundMark x1="49725" y1="5708" x2="49725" y2="5708"/>
                        <a14:foregroundMark x1="74313" y1="93836" x2="74313" y2="93836"/>
                        <a14:foregroundMark x1="79808" y1="92466" x2="79808" y2="92466"/>
                        <a14:foregroundMark x1="85714" y1="88927" x2="85714" y2="88927"/>
                        <a14:foregroundMark x1="43269" y1="11416" x2="43269" y2="11416"/>
                        <a14:foregroundMark x1="33929" y1="15411" x2="33929" y2="15411"/>
                        <a14:foregroundMark x1="19368" y1="22603" x2="19368" y2="22603"/>
                        <a14:foregroundMark x1="89560" y1="84132" x2="89560" y2="84132"/>
                        <a14:foregroundMark x1="95330" y1="79795" x2="95330" y2="79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36902"/>
            <a:ext cx="2219861" cy="2671152"/>
          </a:xfrm>
          <a:prstGeom prst="rect">
            <a:avLst/>
          </a:prstGeom>
        </p:spPr>
      </p:pic>
      <p:pic>
        <p:nvPicPr>
          <p:cNvPr id="40" name="Рисунок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31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3123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9096"/>
            <a:ext cx="4824535" cy="424211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" name="Овал 3"/>
          <p:cNvSpPr/>
          <p:nvPr/>
        </p:nvSpPr>
        <p:spPr>
          <a:xfrm>
            <a:off x="2123728" y="5445224"/>
            <a:ext cx="576064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endshow"/>
              </a:rPr>
              <a:t>Завершить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8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620688"/>
            <a:ext cx="5767793" cy="4997587"/>
          </a:xfrm>
          <a:prstGeom prst="rect">
            <a:avLst/>
          </a:prstGeom>
        </p:spPr>
      </p:pic>
      <p:sp>
        <p:nvSpPr>
          <p:cNvPr id="3" name="Овал 2">
            <a:hlinkClick r:id="" action="ppaction://hlinkshowjump?jump=firstslide"/>
          </p:cNvPr>
          <p:cNvSpPr/>
          <p:nvPr/>
        </p:nvSpPr>
        <p:spPr>
          <a:xfrm>
            <a:off x="3570906" y="5589240"/>
            <a:ext cx="432048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Попробуй еще раз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7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2019-02-27T09:41:56Z</dcterms:created>
  <dcterms:modified xsi:type="dcterms:W3CDTF">2019-02-27T11:15:22Z</dcterms:modified>
</cp:coreProperties>
</file>