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CA75-AE7E-472B-9698-9B407ACE0ABC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AAA3-B791-4DED-98C8-AD34E41F5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071702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МАДОУ ЦРР – «Детский сад № 34 «Золотой ключик»</a:t>
            </a:r>
            <a:r>
              <a:rPr lang="ru-RU" sz="1600" b="1" i="1" dirty="0" smtClean="0">
                <a:solidFill>
                  <a:srgbClr val="0070C0"/>
                </a:solidFill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</a:rPr>
            </a:br>
            <a:r>
              <a:rPr lang="ru-RU" sz="8000" b="1" i="1" dirty="0" smtClean="0">
                <a:solidFill>
                  <a:srgbClr val="0070C0"/>
                </a:solidFill>
              </a:rPr>
              <a:t>ВЕСНА</a:t>
            </a:r>
            <a:endParaRPr lang="ru-RU" sz="8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b="1" i="1" dirty="0" smtClean="0">
                <a:solidFill>
                  <a:srgbClr val="002060"/>
                </a:solidFill>
              </a:rPr>
              <a:t>Составила:</a:t>
            </a:r>
          </a:p>
          <a:p>
            <a:pPr algn="r"/>
            <a:r>
              <a:rPr lang="ru-RU" sz="1600" b="1" i="1" dirty="0">
                <a:solidFill>
                  <a:srgbClr val="002060"/>
                </a:solidFill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</a:rPr>
              <a:t>оспитатель первой квалификационной категории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</a:rPr>
              <a:t>Малахова Марина Геннадьевна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/>
              <a:t>Весной птицы возвращаются из тёплых краёв.</a:t>
            </a:r>
            <a:br>
              <a:rPr lang="ru-RU" sz="2400" i="1" dirty="0" smtClean="0"/>
            </a:br>
            <a:r>
              <a:rPr lang="ru-RU" sz="2400" i="1" dirty="0" smtClean="0"/>
              <a:t>Птицы вьют гнёзда и выводят птенцов.</a:t>
            </a:r>
            <a:br>
              <a:rPr lang="ru-RU" sz="2400" i="1" dirty="0" smtClean="0"/>
            </a:br>
            <a:r>
              <a:rPr lang="ru-RU" sz="2400" i="1" dirty="0" smtClean="0"/>
              <a:t>Птицы звонко поют песни.</a:t>
            </a:r>
            <a:endParaRPr lang="ru-RU" sz="2400" i="1" dirty="0"/>
          </a:p>
        </p:txBody>
      </p:sp>
      <p:pic>
        <p:nvPicPr>
          <p:cNvPr id="7172" name="Picture 4" descr="D:\ДЛЯ РАБОТЫ\КАРТИНКИ ВЕСНА\19574_f23b306e7073a21810f20666ad180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5262577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marina\Desktop\ВЕСНА для презентации\Приметы весны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14554"/>
            <a:ext cx="2357454" cy="226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Весной появляются насекомые.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Приметы весны - копия (10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2143116"/>
            <a:ext cx="2322097" cy="230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587327_2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5059701" cy="357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Весной люди сажают первые овощи.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D:\ДЛЯ РАБОТЫ\КАРТИНКИ ВЕСНА\0e105f42248c47c7f9a070f0140161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3500462" cy="5082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marina\Desktop\ВЕСНА для презентации\Приметы весны - копия (1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3" y="2214554"/>
            <a:ext cx="2575149" cy="2515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А сейчас расскажем о весне.</a:t>
            </a:r>
            <a:endParaRPr lang="ru-RU" sz="3200" i="1" dirty="0"/>
          </a:p>
        </p:txBody>
      </p:sp>
      <p:pic>
        <p:nvPicPr>
          <p:cNvPr id="9218" name="Picture 2" descr="C:\Users\marina\Desktop\ВЕСНА для презентации\вес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1666877" cy="1482946"/>
          </a:xfrm>
          <a:prstGeom prst="rect">
            <a:avLst/>
          </a:prstGeom>
          <a:noFill/>
        </p:spPr>
      </p:pic>
      <p:pic>
        <p:nvPicPr>
          <p:cNvPr id="9219" name="Picture 3" descr="C:\Users\marina\Desktop\ВЕСНА для презентации\Приметы весны - копия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71546"/>
            <a:ext cx="1547813" cy="1547813"/>
          </a:xfrm>
          <a:prstGeom prst="rect">
            <a:avLst/>
          </a:prstGeom>
          <a:noFill/>
        </p:spPr>
      </p:pic>
      <p:pic>
        <p:nvPicPr>
          <p:cNvPr id="9220" name="Picture 4" descr="C:\Users\marina\Desktop\ВЕСНА для презентации\Приметы весны - копия (4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1627187" cy="1566863"/>
          </a:xfrm>
          <a:prstGeom prst="rect">
            <a:avLst/>
          </a:prstGeom>
          <a:noFill/>
        </p:spPr>
      </p:pic>
      <p:pic>
        <p:nvPicPr>
          <p:cNvPr id="9221" name="Picture 5" descr="C:\Users\marina\Desktop\ВЕСНА для презентации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071546"/>
            <a:ext cx="1584325" cy="1584325"/>
          </a:xfrm>
          <a:prstGeom prst="rect">
            <a:avLst/>
          </a:prstGeom>
          <a:noFill/>
        </p:spPr>
      </p:pic>
      <p:pic>
        <p:nvPicPr>
          <p:cNvPr id="9222" name="Picture 6" descr="C:\Users\marina\Desktop\ВЕСНА для презентации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857496"/>
            <a:ext cx="1652587" cy="1566863"/>
          </a:xfrm>
          <a:prstGeom prst="rect">
            <a:avLst/>
          </a:prstGeom>
          <a:noFill/>
        </p:spPr>
      </p:pic>
      <p:pic>
        <p:nvPicPr>
          <p:cNvPr id="9223" name="Picture 7" descr="C:\Users\marina\Desktop\ВЕСНА для презентации\Приметы весны - копия (7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857496"/>
            <a:ext cx="1622425" cy="1590675"/>
          </a:xfrm>
          <a:prstGeom prst="rect">
            <a:avLst/>
          </a:prstGeom>
          <a:noFill/>
        </p:spPr>
      </p:pic>
      <p:pic>
        <p:nvPicPr>
          <p:cNvPr id="9224" name="Picture 8" descr="C:\Users\marina\Desktop\ВЕСНА для презентации\Приметы весны - копия (9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857496"/>
            <a:ext cx="1566863" cy="1560513"/>
          </a:xfrm>
          <a:prstGeom prst="rect">
            <a:avLst/>
          </a:prstGeom>
          <a:noFill/>
        </p:spPr>
      </p:pic>
      <p:pic>
        <p:nvPicPr>
          <p:cNvPr id="9225" name="Picture 9" descr="C:\Users\marina\Desktop\ВЕСНА для презентации\Приметы весны - копия (8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2857496"/>
            <a:ext cx="1547813" cy="1547813"/>
          </a:xfrm>
          <a:prstGeom prst="rect">
            <a:avLst/>
          </a:prstGeom>
          <a:noFill/>
        </p:spPr>
      </p:pic>
      <p:pic>
        <p:nvPicPr>
          <p:cNvPr id="9226" name="Picture 10" descr="C:\Users\marina\Desktop\ВЕСНА для презентации\Приметы весны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4643446"/>
            <a:ext cx="1547813" cy="1536700"/>
          </a:xfrm>
          <a:prstGeom prst="rect">
            <a:avLst/>
          </a:prstGeom>
          <a:noFill/>
        </p:spPr>
      </p:pic>
      <p:pic>
        <p:nvPicPr>
          <p:cNvPr id="9227" name="Picture 11" descr="C:\Users\marina\Desktop\ВЕСНА для презентации\Приметы весны - копи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4643446"/>
            <a:ext cx="1597025" cy="1536700"/>
          </a:xfrm>
          <a:prstGeom prst="rect">
            <a:avLst/>
          </a:prstGeom>
          <a:noFill/>
        </p:spPr>
      </p:pic>
      <p:pic>
        <p:nvPicPr>
          <p:cNvPr id="9228" name="Picture 12" descr="C:\Users\marina\Desktop\ВЕСНА для презентации\Приметы весны - копия (10)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4876" y="4643446"/>
            <a:ext cx="1547813" cy="1536700"/>
          </a:xfrm>
          <a:prstGeom prst="rect">
            <a:avLst/>
          </a:prstGeom>
          <a:noFill/>
        </p:spPr>
      </p:pic>
      <p:pic>
        <p:nvPicPr>
          <p:cNvPr id="9229" name="Picture 13" descr="C:\Users\marina\Desktop\ВЕСНА для презентации\Приметы весны - копия (11)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64" y="4643446"/>
            <a:ext cx="1579563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7858180" cy="3924312"/>
          </a:xfrm>
        </p:spPr>
        <p:txBody>
          <a:bodyPr>
            <a:normAutofit/>
          </a:bodyPr>
          <a:lstStyle/>
          <a:p>
            <a:r>
              <a:rPr lang="ru-RU" sz="4000" b="0" i="1" dirty="0" smtClean="0">
                <a:solidFill>
                  <a:srgbClr val="002060"/>
                </a:solidFill>
              </a:rPr>
              <a:t>Снег чернеет на полянке,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b="0" i="1" dirty="0" smtClean="0">
                <a:solidFill>
                  <a:srgbClr val="002060"/>
                </a:solidFill>
              </a:rPr>
              <a:t>С каждым днем теплей погода.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b="0" i="1" dirty="0" smtClean="0">
                <a:solidFill>
                  <a:srgbClr val="002060"/>
                </a:solidFill>
              </a:rPr>
              <a:t>Время класть в кладовку санки.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b="0" i="1" dirty="0" smtClean="0">
                <a:solidFill>
                  <a:srgbClr val="002060"/>
                </a:solidFill>
              </a:rPr>
              <a:t>Это, что за время года?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Весна.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8a9542e22fe7c238b342d85e9a1ad0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214423"/>
            <a:ext cx="6127557" cy="398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весн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3636" y="4071942"/>
            <a:ext cx="1833551" cy="163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Весной солнце светит ярче и греет теплее.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2079206_html_m461bbdf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7" y="1071546"/>
            <a:ext cx="3559794" cy="461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Приметы весны - копия (2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1857364"/>
            <a:ext cx="2780076" cy="278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Весной с крыш домов капают сосульки.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vesnakartinki_op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5822" y="1239048"/>
            <a:ext cx="3370425" cy="488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Приметы весны - копия (4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2000240"/>
            <a:ext cx="3000396" cy="288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Весной появляются первые проталины. Бегут ручьи.</a:t>
            </a:r>
            <a:endParaRPr lang="ru-RU" sz="2400" i="1" dirty="0"/>
          </a:p>
        </p:txBody>
      </p:sp>
      <p:pic>
        <p:nvPicPr>
          <p:cNvPr id="5" name="Содержимое 4" descr="11d9c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1951"/>
            <a:ext cx="4038600" cy="444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2264" y="2571744"/>
            <a:ext cx="2374929" cy="2306028"/>
          </a:xfrm>
        </p:spPr>
      </p:pic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099" y="2306004"/>
            <a:ext cx="2475407" cy="227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Весной начинается ледоход.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podghotovka-k-napisaniiu-sochinieniia-opisaniia-po-siuzhietnym-kartinkam-na-tiemu-viesna_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428736"/>
            <a:ext cx="5407173" cy="3885466"/>
          </a:xfrm>
        </p:spPr>
      </p:pic>
      <p:pic>
        <p:nvPicPr>
          <p:cNvPr id="6" name="Содержимое 5" descr="Приметы весны - копия (7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2198" y="2071678"/>
            <a:ext cx="2572991" cy="25246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/>
              <a:t>Весной распускаются первые цветы.</a:t>
            </a:r>
            <a:br>
              <a:rPr lang="ru-RU" sz="2400" i="1" dirty="0" smtClean="0"/>
            </a:br>
            <a:r>
              <a:rPr lang="ru-RU" sz="2400" i="1" dirty="0" smtClean="0"/>
              <a:t>Весной появляются первые листочки на деревьях и</a:t>
            </a:r>
            <a:br>
              <a:rPr lang="ru-RU" sz="2400" i="1" dirty="0" smtClean="0"/>
            </a:br>
            <a:r>
              <a:rPr lang="ru-RU" sz="2400" i="1" dirty="0" smtClean="0"/>
              <a:t>распускается верба.</a:t>
            </a:r>
            <a:endParaRPr lang="ru-RU" sz="2400" i="1" dirty="0"/>
          </a:p>
        </p:txBody>
      </p:sp>
      <p:pic>
        <p:nvPicPr>
          <p:cNvPr id="2050" name="Picture 2" descr="C:\Users\marina\Desktop\КАРТИНКИ ВЕСН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047980" cy="228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arina\Desktop\КАРТИНКИ ВЕСНА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2714644" cy="383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marina\Desktop\ВЕСНА для презентации\Приметы весны - копия (9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1714512" cy="1707564"/>
          </a:xfrm>
          <a:prstGeom prst="rect">
            <a:avLst/>
          </a:prstGeom>
          <a:noFill/>
        </p:spPr>
      </p:pic>
      <p:pic>
        <p:nvPicPr>
          <p:cNvPr id="2053" name="Picture 5" descr="C:\Users\marina\Desktop\ВЕСНА для презентации\Приметы весны - копия (8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286124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Весной после зимней спячки просыпаются звери.</a:t>
            </a:r>
            <a:br>
              <a:rPr lang="ru-RU" sz="2800" i="1" dirty="0" smtClean="0"/>
            </a:br>
            <a:r>
              <a:rPr lang="ru-RU" sz="2800" i="1" dirty="0" smtClean="0"/>
              <a:t>Звери меняют свои зимние шубки и </a:t>
            </a:r>
            <a:br>
              <a:rPr lang="ru-RU" sz="2800" i="1" dirty="0" smtClean="0"/>
            </a:br>
            <a:r>
              <a:rPr lang="ru-RU" sz="2800" i="1" dirty="0" smtClean="0"/>
              <a:t>у них рождаются детёныши.</a:t>
            </a:r>
            <a:endParaRPr lang="ru-RU" sz="2800" i="1" dirty="0"/>
          </a:p>
        </p:txBody>
      </p:sp>
      <p:pic>
        <p:nvPicPr>
          <p:cNvPr id="8" name="Содержимое 7" descr="img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3929066"/>
            <a:ext cx="29337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355143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4038600" cy="337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marina\Desktop\ВЕСНА для презентации\Приметы весн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71612"/>
            <a:ext cx="2357454" cy="234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90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МАДОУ ЦРР – «Детский сад № 34 «Золотой ключик» ВЕСНА</vt:lpstr>
      <vt:lpstr>Слайд 2</vt:lpstr>
      <vt:lpstr>Весна.</vt:lpstr>
      <vt:lpstr>Весной солнце светит ярче и греет теплее.</vt:lpstr>
      <vt:lpstr>Весной с крыш домов капают сосульки.</vt:lpstr>
      <vt:lpstr>Весной появляются первые проталины. Бегут ручьи.</vt:lpstr>
      <vt:lpstr>Весной начинается ледоход.</vt:lpstr>
      <vt:lpstr>Весной распускаются первые цветы. Весной появляются первые листочки на деревьях и распускается верба.</vt:lpstr>
      <vt:lpstr>Весной после зимней спячки просыпаются звери. Звери меняют свои зимние шубки и  у них рождаются детёныши.</vt:lpstr>
      <vt:lpstr>Весной птицы возвращаются из тёплых краёв. Птицы вьют гнёзда и выводят птенцов. Птицы звонко поют песни.</vt:lpstr>
      <vt:lpstr>Весной появляются насекомые.</vt:lpstr>
      <vt:lpstr>Весной люди сажают первые овощи.</vt:lpstr>
      <vt:lpstr>А сейчас расскажем о весне.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– «Детский сад № 34 «Золотой ключик» ВЕСНА</dc:title>
  <dc:creator>marina</dc:creator>
  <cp:lastModifiedBy>marina</cp:lastModifiedBy>
  <cp:revision>26</cp:revision>
  <dcterms:created xsi:type="dcterms:W3CDTF">2017-10-06T19:45:56Z</dcterms:created>
  <dcterms:modified xsi:type="dcterms:W3CDTF">2017-10-08T18:37:12Z</dcterms:modified>
</cp:coreProperties>
</file>