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6" r:id="rId4"/>
    <p:sldId id="275" r:id="rId5"/>
    <p:sldId id="277" r:id="rId6"/>
    <p:sldId id="261" r:id="rId7"/>
    <p:sldId id="272" r:id="rId8"/>
    <p:sldId id="270" r:id="rId9"/>
    <p:sldId id="258" r:id="rId10"/>
    <p:sldId id="267" r:id="rId11"/>
    <p:sldId id="259" r:id="rId12"/>
    <p:sldId id="273" r:id="rId13"/>
    <p:sldId id="266" r:id="rId14"/>
    <p:sldId id="260" r:id="rId15"/>
    <p:sldId id="269" r:id="rId16"/>
    <p:sldId id="262" r:id="rId17"/>
    <p:sldId id="271" r:id="rId18"/>
    <p:sldId id="274" r:id="rId19"/>
    <p:sldId id="265" r:id="rId20"/>
    <p:sldId id="264" r:id="rId21"/>
    <p:sldId id="268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3.gstatic.com/images?q=tbn:ANd9GcSY-Zf040jiX6q8SDmP5xaPczpEZ1VYvENLdwPgzlxCGEnJK7ebKvh-w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1" y="476672"/>
            <a:ext cx="83086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373" y="1556792"/>
            <a:ext cx="848955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en-US" sz="600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Surprise in English</a:t>
            </a:r>
          </a:p>
          <a:p>
            <a:endParaRPr lang="en-US" sz="4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4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b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 Olga </a:t>
            </a:r>
            <a:r>
              <a:rPr lang="en-US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Stepanova</a:t>
            </a:r>
            <a:endParaRPr lang="en-US" sz="2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2014</a:t>
            </a:r>
            <a:endParaRPr lang="ru-RU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6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s3.amazonaws.com/static2.postcrossing.com/postcard/medium/49a583d5d636a4bf37ca150438d5c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36504" cy="29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3.amazonaws.com/static2.postcrossing.com/postcard/medium/bc6d78367954c6ccf9e3c3d9beaf3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6962"/>
            <a:ext cx="4546476" cy="340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4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s3.amazonaws.com/static2.postcrossing.com/postcard/medium/775bc300337fdf7fd60f549e1a0cf4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02844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://s3.amazonaws.com/static2.postcrossing.com/postcard/medium/2293d0849de907d15f14205fb7b9d6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56" y="383882"/>
            <a:ext cx="4214606" cy="61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3.amazonaws.com/static2.postcrossing.com/postcard/medium/205bbcc9e7cf667424c041787d0265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4824"/>
            <a:ext cx="4028440" cy="29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5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://s3.amazonaws.com/static2.postcrossing.com/postcard/medium/9c63612708c099524f458604718659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486814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3.amazonaws.com/static2.postcrossing.com/postcard/medium/70f79086da97f4be59d4284317233c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65" y="3046851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4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s3.amazonaws.com/static2.postcrossing.com/postcard/medium/dfe3b49b0b4531ff9e82d456cdf751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784509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3.amazonaws.com/static2.postcrossing.com/postcard/medium/69c3840463de60c02ed32b923af813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761914" cy="27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3.amazonaws.com/static2.postcrossing.com/postcard/medium/1b49e3322363da76db1d34ad551d67b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7" y="3607634"/>
            <a:ext cx="3747268" cy="28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3.amazonaws.com/static2.postcrossing.com/postcard/medium/3f08be175055608bdc8737cff36834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44" y="476672"/>
            <a:ext cx="3752529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5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s3.amazonaws.com/static2.postcrossing.com/postcard/medium/d26e42eda0723b77365c23bef664f06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048125" cy="298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3.amazonaws.com/static2.postcrossing.com/postcard/medium/7d5a5890e5402cfde54562ebf53e1eb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4320480" cy="614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://s3.amazonaws.com/static2.postcrossing.com/postcard/medium/3848e939794d689bfdd3532fa554463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23" y="3641698"/>
            <a:ext cx="3957942" cy="28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s3.amazonaws.com/static2.postcrossing.com/postcard/medium/300057c23b41d836f5dd0182bebe33c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5" y="3573016"/>
            <a:ext cx="4008755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s3.amazonaws.com/static2.postcrossing.com/postcard/medium/911f1638e4c3341709e43cbc2cfa92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33" y="286674"/>
            <a:ext cx="3945338" cy="27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3.amazonaws.com/static2.postcrossing.com/postcard/medium/051a3a3c1990fd997f6b798d8fbe59d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582"/>
            <a:ext cx="4104354" cy="27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3.amazonaws.com/static2.postcrossing.com/postcard/medium/00fbf3a09fe1d0c49d782e5ff06afb4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4862" r="5242" b="11155"/>
          <a:stretch/>
        </p:blipFill>
        <p:spPr bwMode="auto">
          <a:xfrm>
            <a:off x="4769980" y="3573016"/>
            <a:ext cx="3945338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2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s3.amazonaws.com/static2.postcrossing.com/postcard/medium/d84d119edb3b1deef4e8e5aa34cbdca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29342"/>
            <a:ext cx="4114428" cy="2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3.amazonaws.com/static2.postcrossing.com/postcard/medium/c2ba8ceb6007140a5a70df42cbda943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650"/>
            <a:ext cx="4176464" cy="296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4" descr="http://s3.amazonaws.com/static2.postcrossing.com/postcard/medium/c23c401495597a3649d7a8b6f5a9c6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34" y="247650"/>
            <a:ext cx="4112697" cy="303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3.amazonaws.com/static2.postcrossing.com/postcard/medium/723807001804365ee77682ae9d6788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29343"/>
            <a:ext cx="4176464" cy="29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s3.amazonaws.com/static2.postcrossing.com/postcard/medium/78f078c5a46e5318ec9c9171b45702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/>
          <a:stretch/>
        </p:blipFill>
        <p:spPr bwMode="auto">
          <a:xfrm>
            <a:off x="395536" y="218874"/>
            <a:ext cx="4104455" cy="31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3.amazonaws.com/static2.postcrossing.com/postcard/medium/4f8dbc68710c97fc1a2525c2a59d5a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82685"/>
            <a:ext cx="3877460" cy="28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3.amazonaws.com/static2.postcrossing.com/postcard/medium/6f2a9ae3b719549037070882a92a417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6" y="3582685"/>
            <a:ext cx="4138945" cy="28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s3.amazonaws.com/static2.postcrossing.com/postcard/medium/116755ffdf0d1bf4c83ab5b8e0912b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54" y="218875"/>
            <a:ext cx="3991490" cy="31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8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://s3.amazonaws.com/static2.postcrossing.com/postcard/medium/8d87a98ddebbd0731e92f6d1568e53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762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s3.amazonaws.com/static2.postcrossing.com/postcard/medium/78ef87b988f085a73041077fada890f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696197" cy="3493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65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s3.amazonaws.com/static2.postcrossing.com/postcard/medium/cb261b697a2b4c0850e0d02b1543c7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3317"/>
            <a:ext cx="4052279" cy="284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292" name="Picture 4" descr="http://s3.amazonaws.com/static2.postcrossing.com/postcard/medium/1e8c5de3fb6f55c053c7f1f44faf456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80" y="476672"/>
            <a:ext cx="4146917" cy="59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7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Love-Postcros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30338"/>
            <a:ext cx="5543550" cy="39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3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s3.amazonaws.com/static2.postcrossing.com/postcard/medium/4202822e630c1e3fb8e9cae3870908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6"/>
            <a:ext cx="3543429" cy="260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3.amazonaws.com/static2.postcrossing.com/postcard/medium/c1e01399ff254a1a08a8a1feb280655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8288"/>
            <a:ext cx="40005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http://s3.amazonaws.com/static2.postcrossing.com/postcard/medium/d478009daa42c1698f78ca231ac161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96388"/>
            <a:ext cx="3543429" cy="28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3.amazonaws.com/static2.postcrossing.com/postcard/medium/bfd341f8235b97861be1e50e05af3eb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3" y="3296388"/>
            <a:ext cx="4063619" cy="28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7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s3.amazonaws.com/static2.postcrossing.com/postcard/medium/139165b2b56a9c3a221ee5c59e6bb3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4551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4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s3.amazonaws.com/static2.postcrossing.com/postcard/medium/3c0599cc62bc0c785f96cd0e9cbfad0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03244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98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76672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Postcrossing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 Stats</a:t>
            </a:r>
          </a:p>
          <a:p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470,853 members</a:t>
            </a:r>
          </a:p>
          <a:p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214 countries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08920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00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I am a </a:t>
            </a:r>
            <a:r>
              <a:rPr lang="en-US" sz="4000" dirty="0" err="1">
                <a:solidFill>
                  <a:srgbClr val="FF33CC"/>
                </a:solidFill>
                <a:latin typeface="Arial Black" panose="020B0A04020102020204" pitchFamily="34" charset="0"/>
              </a:rPr>
              <a:t>P</a:t>
            </a:r>
            <a:r>
              <a:rPr lang="en-US" sz="4000" dirty="0" err="1" smtClean="0">
                <a:solidFill>
                  <a:srgbClr val="FF33CC"/>
                </a:solidFill>
                <a:latin typeface="Arial Black" panose="020B0A04020102020204" pitchFamily="34" charset="0"/>
              </a:rPr>
              <a:t>ostcrossing</a:t>
            </a:r>
            <a:r>
              <a:rPr lang="en-US" sz="400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 Member </a:t>
            </a:r>
          </a:p>
          <a:p>
            <a:pPr algn="ctr" fontAlgn="base"/>
            <a:r>
              <a:rPr lang="en-US" sz="400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since October 2010.</a:t>
            </a:r>
          </a:p>
          <a:p>
            <a:pPr algn="ctr" fontAlgn="base"/>
            <a:r>
              <a:rPr lang="en-US" sz="400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I have received </a:t>
            </a:r>
          </a:p>
          <a:p>
            <a:pPr algn="ctr" fontAlgn="base"/>
            <a:r>
              <a:rPr lang="en-US" sz="400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388 postcards </a:t>
            </a:r>
          </a:p>
          <a:p>
            <a:pPr algn="ctr" fontAlgn="base"/>
            <a:r>
              <a:rPr lang="en-US" sz="400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from 53 countries</a:t>
            </a:r>
            <a:endParaRPr lang="en-US" sz="4000" dirty="0">
              <a:solidFill>
                <a:srgbClr val="FF33CC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solidFill>
                  <a:srgbClr val="FF33CC"/>
                </a:solidFill>
                <a:latin typeface="Arial Black" panose="020B0A04020102020204" pitchFamily="34" charset="0"/>
              </a:rPr>
              <a:t>                  </a:t>
            </a:r>
            <a:endParaRPr lang="ru-RU" sz="4000" dirty="0">
              <a:solidFill>
                <a:srgbClr val="FF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2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4591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FFFF"/>
                </a:solidFill>
              </a:rPr>
              <a:t> </a:t>
            </a:r>
            <a:r>
              <a:rPr lang="ru-RU" sz="2000" dirty="0" smtClean="0">
                <a:solidFill>
                  <a:srgbClr val="66FFFF"/>
                </a:solidFill>
              </a:rPr>
              <a:t>… </a:t>
            </a:r>
            <a:r>
              <a:rPr lang="en-US" sz="2000" dirty="0" smtClean="0">
                <a:solidFill>
                  <a:srgbClr val="66FFFF"/>
                </a:solidFill>
              </a:rPr>
              <a:t>I </a:t>
            </a:r>
            <a:r>
              <a:rPr lang="en-US" sz="2000" dirty="0">
                <a:solidFill>
                  <a:srgbClr val="66FFFF"/>
                </a:solidFill>
              </a:rPr>
              <a:t>will appreciate EVERY CARD you’ll send me. My </a:t>
            </a:r>
            <a:r>
              <a:rPr lang="en-US" sz="2000" dirty="0" err="1">
                <a:solidFill>
                  <a:srgbClr val="66FFFF"/>
                </a:solidFill>
              </a:rPr>
              <a:t>fave</a:t>
            </a:r>
            <a:r>
              <a:rPr lang="en-US" sz="2000" dirty="0">
                <a:solidFill>
                  <a:srgbClr val="66FFFF"/>
                </a:solidFill>
              </a:rPr>
              <a:t> themes however are:</a:t>
            </a:r>
          </a:p>
          <a:p>
            <a:r>
              <a:rPr lang="en-US" sz="2000" dirty="0">
                <a:solidFill>
                  <a:srgbClr val="66FFFF"/>
                </a:solidFill>
              </a:rPr>
              <a:t>William and Kate (How I love them!!! and will be very happy to receive such cards)</a:t>
            </a:r>
          </a:p>
          <a:p>
            <a:r>
              <a:rPr lang="en-US" sz="2000" dirty="0">
                <a:solidFill>
                  <a:srgbClr val="66FFFF"/>
                </a:solidFill>
              </a:rPr>
              <a:t>happy couples (children, adults, animals, birds)</a:t>
            </a:r>
          </a:p>
          <a:p>
            <a:r>
              <a:rPr lang="en-US" sz="2000" dirty="0">
                <a:solidFill>
                  <a:srgbClr val="66FFFF"/>
                </a:solidFill>
              </a:rPr>
              <a:t>animals especially cats and dogs, horses as well</a:t>
            </a:r>
          </a:p>
          <a:p>
            <a:r>
              <a:rPr lang="en-US" sz="2000" dirty="0">
                <a:solidFill>
                  <a:srgbClr val="66FFFF"/>
                </a:solidFill>
              </a:rPr>
              <a:t>flowers</a:t>
            </a:r>
          </a:p>
          <a:p>
            <a:r>
              <a:rPr lang="en-US" sz="2000" dirty="0">
                <a:solidFill>
                  <a:srgbClr val="66FFFF"/>
                </a:solidFill>
              </a:rPr>
              <a:t>architecture</a:t>
            </a:r>
          </a:p>
          <a:p>
            <a:r>
              <a:rPr lang="en-US" sz="2000" dirty="0">
                <a:solidFill>
                  <a:srgbClr val="66FFFF"/>
                </a:solidFill>
              </a:rPr>
              <a:t>national clothes</a:t>
            </a:r>
          </a:p>
          <a:p>
            <a:r>
              <a:rPr lang="en-US" sz="2000" dirty="0">
                <a:solidFill>
                  <a:srgbClr val="66FFFF"/>
                </a:solidFill>
              </a:rPr>
              <a:t>images of presidents and kings and queens (Elizabeth II and her family, B. Obama with his family)</a:t>
            </a:r>
          </a:p>
          <a:p>
            <a:r>
              <a:rPr lang="en-US" sz="2000" dirty="0">
                <a:solidFill>
                  <a:srgbClr val="66FFFF"/>
                </a:solidFill>
              </a:rPr>
              <a:t>actors (Leo de </a:t>
            </a:r>
            <a:r>
              <a:rPr lang="en-US" sz="2000" dirty="0" err="1">
                <a:solidFill>
                  <a:srgbClr val="66FFFF"/>
                </a:solidFill>
              </a:rPr>
              <a:t>Caprio</a:t>
            </a:r>
            <a:r>
              <a:rPr lang="en-US" sz="2000" dirty="0">
                <a:solidFill>
                  <a:srgbClr val="66FFFF"/>
                </a:solidFill>
              </a:rPr>
              <a:t> especially, he is my </a:t>
            </a:r>
            <a:r>
              <a:rPr lang="en-US" sz="2000" dirty="0" err="1">
                <a:solidFill>
                  <a:srgbClr val="66FFFF"/>
                </a:solidFill>
              </a:rPr>
              <a:t>fave</a:t>
            </a:r>
            <a:r>
              <a:rPr lang="en-US" sz="2000" dirty="0">
                <a:solidFill>
                  <a:srgbClr val="66FFFF"/>
                </a:solidFill>
              </a:rPr>
              <a:t> actor!)</a:t>
            </a:r>
          </a:p>
          <a:p>
            <a:r>
              <a:rPr lang="en-US" sz="2000" dirty="0">
                <a:solidFill>
                  <a:srgbClr val="66FFFF"/>
                </a:solidFill>
              </a:rPr>
              <a:t>your country's symbols and sights</a:t>
            </a:r>
          </a:p>
          <a:p>
            <a:r>
              <a:rPr lang="en-US" sz="2000" dirty="0">
                <a:solidFill>
                  <a:srgbClr val="66FFFF"/>
                </a:solidFill>
              </a:rPr>
              <a:t>all the countries...</a:t>
            </a:r>
          </a:p>
          <a:p>
            <a:r>
              <a:rPr lang="en-US" sz="2000" dirty="0">
                <a:solidFill>
                  <a:srgbClr val="66FFFF"/>
                </a:solidFill>
              </a:rPr>
              <a:t>Wow! You can send me Happy Birthday cards just when I have my BD:)31stDecember:( you can make me happy :)))</a:t>
            </a:r>
          </a:p>
          <a:p>
            <a:r>
              <a:rPr lang="en-US" sz="2000" dirty="0">
                <a:solidFill>
                  <a:srgbClr val="66FFFF"/>
                </a:solidFill>
              </a:rPr>
              <a:t>But if you can choose for me bright and sunny cards cause I don't like  grey, </a:t>
            </a:r>
            <a:r>
              <a:rPr lang="en-US" sz="2000" dirty="0" err="1">
                <a:solidFill>
                  <a:srgbClr val="66FFFF"/>
                </a:solidFill>
              </a:rPr>
              <a:t>colourless</a:t>
            </a:r>
            <a:r>
              <a:rPr lang="en-US" sz="2000" dirty="0">
                <a:solidFill>
                  <a:srgbClr val="66FFFF"/>
                </a:solidFill>
              </a:rPr>
              <a:t> and dull cards. SORRY And please  no nudity, rough and rude, abstract cards... Thank you for understanding :) </a:t>
            </a:r>
            <a:r>
              <a:rPr lang="ru-RU" sz="2000" dirty="0" smtClean="0">
                <a:solidFill>
                  <a:srgbClr val="66FFFF"/>
                </a:solidFill>
              </a:rPr>
              <a:t>…</a:t>
            </a:r>
            <a:endParaRPr lang="ru-RU" sz="2000" dirty="0">
              <a:solidFill>
                <a:srgbClr val="66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103" y="369530"/>
            <a:ext cx="789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My Profile tells  </a:t>
            </a:r>
            <a:r>
              <a:rPr lang="en-U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Postcrossers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: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6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463" y="345561"/>
            <a:ext cx="766299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Postcrossing</a:t>
            </a: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Cards  </a:t>
            </a: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M</a:t>
            </a: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 Favorites</a:t>
            </a:r>
          </a:p>
          <a:p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It is from California, USA! </a:t>
            </a:r>
            <a:endParaRPr lang="ru-RU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US-26994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616624" cy="41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4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s3.amazonaws.com/static2.postcrossing.com/postcard/medium/9782e3a91b05e570b28b8007d994556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5" y="116632"/>
            <a:ext cx="3343275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3.amazonaws.com/static2.postcrossing.com/postcard/medium/d392cb703d753782869cc2a64c075e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698"/>
            <a:ext cx="3419475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3.amazonaws.com/static2.postcrossing.com/postcard/medium/3be501dc4d934a932aa4e1c99e874dc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85" y="3546698"/>
            <a:ext cx="4039870" cy="28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8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://s3.amazonaws.com/static2.postcrossing.com/postcard/medium/f36657dadf59c0cab4c2be5f60932c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8" y="773005"/>
            <a:ext cx="3744416" cy="25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s3.amazonaws.com/static2.postcrossing.com/postcard/medium/07bcd9c2db781227f30aaf63e5600c1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798937"/>
            <a:ext cx="4081035" cy="25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s3.amazonaws.com/static2.postcrossing.com/postcard/medium/cd52c5962d387ab6a1440f15484c455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59716"/>
            <a:ext cx="3972377" cy="56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s3.amazonaws.com/static2.postcrossing.com/postcard/medium/bcf01ce0f6f030fcca71bd84282f6c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543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3.amazonaws.com/static2.postcrossing.com/postcard/medium/70ca749358d2e7229770b318fd67b1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527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3.amazonaws.com/static2.postcrossing.com/postcard/medium/44415841f45c153c6a0f7ad1cd7f23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42" y="2641898"/>
            <a:ext cx="2753030" cy="39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6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s3.amazonaws.com/static2.postcrossing.com/postcard/medium/4d22e4964af385b610bd41d63265f6a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4" y="1268760"/>
            <a:ext cx="3672926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s3.amazonaws.com/static2.postcrossing.com/postcard/medium/03db69ac543fef91d5a586d9d7e739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20" y="496224"/>
            <a:ext cx="3731546" cy="49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3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214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2014-04-16T18:43:58Z</dcterms:created>
  <dcterms:modified xsi:type="dcterms:W3CDTF">2014-04-16T20:04:31Z</dcterms:modified>
</cp:coreProperties>
</file>