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B6D8-414C-4CBB-A2F7-20AFF965C88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B25-F971-436B-ABA3-507E767A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081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B6D8-414C-4CBB-A2F7-20AFF965C88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B25-F971-436B-ABA3-507E767A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42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B6D8-414C-4CBB-A2F7-20AFF965C88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B25-F971-436B-ABA3-507E767A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11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B6D8-414C-4CBB-A2F7-20AFF965C88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B25-F971-436B-ABA3-507E767A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63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B6D8-414C-4CBB-A2F7-20AFF965C88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B25-F971-436B-ABA3-507E767A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61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B6D8-414C-4CBB-A2F7-20AFF965C88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B25-F971-436B-ABA3-507E767A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B6D8-414C-4CBB-A2F7-20AFF965C88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B25-F971-436B-ABA3-507E767A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17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B6D8-414C-4CBB-A2F7-20AFF965C88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B25-F971-436B-ABA3-507E767A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B6D8-414C-4CBB-A2F7-20AFF965C88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B25-F971-436B-ABA3-507E767A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632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B6D8-414C-4CBB-A2F7-20AFF965C88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B25-F971-436B-ABA3-507E767A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15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B6D8-414C-4CBB-A2F7-20AFF965C88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B25-F971-436B-ABA3-507E767A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92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EB6D8-414C-4CBB-A2F7-20AFF965C88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41B25-F971-436B-ABA3-507E767A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73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Этническая и языковая семья.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86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 крупнейшим по численности народам мира относятся: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китайцы (1 120 млн чел);</a:t>
            </a:r>
          </a:p>
          <a:p>
            <a:endParaRPr lang="ru-RU" dirty="0" smtClean="0"/>
          </a:p>
          <a:p>
            <a:r>
              <a:rPr lang="ru-RU" dirty="0" smtClean="0"/>
              <a:t>хиндустанцы (219 млн чел);</a:t>
            </a:r>
          </a:p>
          <a:p>
            <a:endParaRPr lang="ru-RU" dirty="0" smtClean="0"/>
          </a:p>
          <a:p>
            <a:r>
              <a:rPr lang="ru-RU" dirty="0" smtClean="0"/>
              <a:t>американцы США (187 млн чел);</a:t>
            </a:r>
          </a:p>
          <a:p>
            <a:endParaRPr lang="ru-RU" dirty="0" smtClean="0"/>
          </a:p>
          <a:p>
            <a:r>
              <a:rPr lang="ru-RU" dirty="0" smtClean="0"/>
              <a:t>бенгальцы (176 млн чел);</a:t>
            </a:r>
          </a:p>
          <a:p>
            <a:endParaRPr lang="ru-RU" dirty="0" smtClean="0"/>
          </a:p>
          <a:p>
            <a:r>
              <a:rPr lang="ru-RU" dirty="0" smtClean="0"/>
              <a:t>русские (146 млн чел);</a:t>
            </a:r>
          </a:p>
          <a:p>
            <a:endParaRPr lang="ru-RU" dirty="0" smtClean="0"/>
          </a:p>
          <a:p>
            <a:r>
              <a:rPr lang="ru-RU" dirty="0" smtClean="0"/>
              <a:t>бразильцы (137 млн чел);</a:t>
            </a:r>
          </a:p>
          <a:p>
            <a:endParaRPr lang="ru-RU" dirty="0" smtClean="0"/>
          </a:p>
          <a:p>
            <a:r>
              <a:rPr lang="ru-RU" dirty="0" smtClean="0"/>
              <a:t>японцы (123 млн чел).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024" y="1397180"/>
            <a:ext cx="2017951" cy="13473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286" y="1027906"/>
            <a:ext cx="1646063" cy="1261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286" y="2805098"/>
            <a:ext cx="2786113" cy="1658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024" y="2938458"/>
            <a:ext cx="2317318" cy="16082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5728" y="4685594"/>
            <a:ext cx="2737341" cy="18167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3758" y="4796427"/>
            <a:ext cx="2438351" cy="13805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3740" y="991496"/>
            <a:ext cx="2053371" cy="15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16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Домашнее задание п.12. зад.1,2,3,5 – в </a:t>
            </a:r>
            <a:r>
              <a:rPr lang="ru-RU" dirty="0" err="1" smtClean="0"/>
              <a:t>тетр</a:t>
            </a:r>
            <a:r>
              <a:rPr lang="ru-RU" dirty="0" smtClean="0"/>
              <a:t>. письменно.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580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Этнос</a:t>
            </a:r>
            <a:r>
              <a:rPr lang="ru-RU" dirty="0" smtClean="0"/>
              <a:t>- это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сложившаяся устойчивая группа людей, характеризующаяся общностью языка, территории, особенностями быта, культуры и этническим самосознанием.</a:t>
            </a:r>
          </a:p>
          <a:p>
            <a:pPr marL="0" indent="0">
              <a:buNone/>
            </a:pPr>
            <a:r>
              <a:rPr lang="ru-RU" dirty="0" smtClean="0"/>
              <a:t>Всего в мире насчитывается 3-4 тысячи этносов. Часть из них превратились в нации, другие представляют собой народности, племена.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939" y="4103221"/>
            <a:ext cx="2334970" cy="2389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964" y="4103221"/>
            <a:ext cx="2383743" cy="2359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797" y="3932517"/>
            <a:ext cx="386519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18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того, совпадают или нет этнические и государственные границы, страны мира делятся на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однонациональные и многонациональные.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277" y="1690688"/>
            <a:ext cx="444803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498" y="1690688"/>
            <a:ext cx="3670110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6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половины стран - однонациональные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страны, государственные границы которых совпадают с этническими и основная национальность составляет 90% всего населения. Их больше всего в Европе, в Латинской Америке, на Ближнем Востоке. К таким странам можно отнести Данию, Швецию, Германию, Польшу, Италию, Японию, Саудовскую Аравию, Египет, большинство стран Латинской Америки.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659" y="1690688"/>
            <a:ext cx="2900891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860" y="2203598"/>
            <a:ext cx="2670279" cy="24508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433" y="3273538"/>
            <a:ext cx="309094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9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Многонациональные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страны, в пределах государственных границ которых проживают несколько этносов (Индия, Индонезия, США, Россия)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0414" y="4349229"/>
            <a:ext cx="3023878" cy="2017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6" y="2118806"/>
            <a:ext cx="3170195" cy="2109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90688"/>
            <a:ext cx="2280102" cy="3420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459" y="4228205"/>
            <a:ext cx="2737341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8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Нередко в многонациональных государствах существует проблема межнациональных отношений, которая порой приводит к конфликтам на национальной или религиозной почве (Индия, Шри-Ланка, Индонезия, Ирак)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379" y="1690688"/>
            <a:ext cx="580178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00" y="2088825"/>
            <a:ext cx="4608163" cy="25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5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2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По языку народы объединяют в языковые семьи, которые, в свою очередь, делятся на языковые группы. Всего в мире выделяется 20 языковых семей. Крупнейшими из них являются:</a:t>
            </a:r>
            <a:br>
              <a:rPr lang="ru-RU" sz="2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И</a:t>
            </a:r>
            <a:r>
              <a:rPr lang="ru-RU" dirty="0" smtClean="0">
                <a:solidFill>
                  <a:srgbClr val="C00000"/>
                </a:solidFill>
              </a:rPr>
              <a:t>ндоевропейская</a:t>
            </a:r>
            <a:r>
              <a:rPr lang="ru-RU" dirty="0" smtClean="0"/>
              <a:t>, на языках которой говорят 150 народов (около 2,5 млрд чел).</a:t>
            </a:r>
          </a:p>
          <a:p>
            <a:pPr marL="0" indent="0">
              <a:buNone/>
            </a:pPr>
            <a:r>
              <a:rPr lang="ru-RU" dirty="0" smtClean="0"/>
              <a:t>К ней относятся </a:t>
            </a:r>
            <a:r>
              <a:rPr lang="ru-RU" dirty="0" smtClean="0">
                <a:solidFill>
                  <a:srgbClr val="C00000"/>
                </a:solidFill>
              </a:rPr>
              <a:t>романские</a:t>
            </a:r>
            <a:r>
              <a:rPr lang="ru-RU" dirty="0" smtClean="0"/>
              <a:t> языки (французский, испанский, португальский, итальянский), </a:t>
            </a:r>
            <a:r>
              <a:rPr lang="ru-RU" dirty="0" smtClean="0">
                <a:solidFill>
                  <a:srgbClr val="C00000"/>
                </a:solidFill>
              </a:rPr>
              <a:t>германски</a:t>
            </a:r>
            <a:r>
              <a:rPr lang="ru-RU" dirty="0" smtClean="0"/>
              <a:t>е (немецкий, английский, идиш, голландский), </a:t>
            </a:r>
            <a:r>
              <a:rPr lang="ru-RU" dirty="0" smtClean="0">
                <a:solidFill>
                  <a:srgbClr val="C00000"/>
                </a:solidFill>
              </a:rPr>
              <a:t>славянские</a:t>
            </a:r>
            <a:r>
              <a:rPr lang="ru-RU" dirty="0" smtClean="0"/>
              <a:t> (русский, польский, украинский), </a:t>
            </a:r>
            <a:r>
              <a:rPr lang="ru-RU" dirty="0" smtClean="0">
                <a:solidFill>
                  <a:srgbClr val="C00000"/>
                </a:solidFill>
              </a:rPr>
              <a:t>индоарийские</a:t>
            </a:r>
            <a:r>
              <a:rPr lang="ru-RU" dirty="0" smtClean="0"/>
              <a:t> (хинди, 'маратхи, пенджаби), </a:t>
            </a:r>
            <a:r>
              <a:rPr lang="ru-RU" dirty="0" smtClean="0">
                <a:solidFill>
                  <a:srgbClr val="C00000"/>
                </a:solidFill>
              </a:rPr>
              <a:t>иранские </a:t>
            </a:r>
            <a:r>
              <a:rPr lang="ru-RU" dirty="0" smtClean="0"/>
              <a:t>(персидский, таджикский) и др.;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880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Сино-тибетская семья </a:t>
            </a:r>
            <a:r>
              <a:rPr lang="ru-RU" dirty="0" smtClean="0"/>
              <a:t>(1 млрд. человек). Языковая группа – </a:t>
            </a:r>
            <a:r>
              <a:rPr lang="ru-RU" i="1" dirty="0" smtClean="0"/>
              <a:t>китайская.</a:t>
            </a:r>
          </a:p>
          <a:p>
            <a:r>
              <a:rPr lang="ru-RU" dirty="0" err="1" smtClean="0">
                <a:solidFill>
                  <a:srgbClr val="C00000"/>
                </a:solidFill>
              </a:rPr>
              <a:t>Семито-хаминская</a:t>
            </a:r>
            <a:r>
              <a:rPr lang="ru-RU" dirty="0" smtClean="0">
                <a:solidFill>
                  <a:srgbClr val="C00000"/>
                </a:solidFill>
              </a:rPr>
              <a:t> (</a:t>
            </a:r>
            <a:r>
              <a:rPr lang="ru-RU" dirty="0" err="1" smtClean="0">
                <a:solidFill>
                  <a:srgbClr val="C00000"/>
                </a:solidFill>
              </a:rPr>
              <a:t>афразийская</a:t>
            </a:r>
            <a:r>
              <a:rPr lang="ru-RU" dirty="0" smtClean="0">
                <a:solidFill>
                  <a:srgbClr val="C00000"/>
                </a:solidFill>
              </a:rPr>
              <a:t>) семья </a:t>
            </a:r>
            <a:r>
              <a:rPr lang="ru-RU" dirty="0" smtClean="0"/>
              <a:t>– </a:t>
            </a:r>
            <a:r>
              <a:rPr lang="ru-RU" i="1" dirty="0" smtClean="0"/>
              <a:t>арабы.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857157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Классификация этносов проводится по различным признакам, главные из которых </a:t>
            </a:r>
            <a:r>
              <a:rPr lang="ru-RU" sz="3600" dirty="0" smtClean="0">
                <a:solidFill>
                  <a:srgbClr val="C00000"/>
                </a:solidFill>
              </a:rPr>
              <a:t>численность</a:t>
            </a:r>
            <a:r>
              <a:rPr lang="ru-RU" sz="3600" dirty="0" smtClean="0"/>
              <a:t> и язык.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 численности народы мира различны. Подавляющее большинство народов малочисленно. Только 310 народов имеют численность более 1 млн чел., но на них приходится около 96% населения Земли.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38" y="3582395"/>
            <a:ext cx="3499407" cy="1871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3" y="3133259"/>
            <a:ext cx="2926334" cy="1963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000" y="3445223"/>
            <a:ext cx="3218967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272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409</Words>
  <Application>Microsoft Office PowerPoint</Application>
  <PresentationFormat>Широкоэкранный</PresentationFormat>
  <Paragraphs>30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Этнос- это</vt:lpstr>
      <vt:lpstr>В зависимости от того, совпадают или нет этнические и государственные границы, страны мира делятся на однонациональные и многонациональные. </vt:lpstr>
      <vt:lpstr>Около половины стран - однонациональные. Это страны, государственные границы которых совпадают с этническими и основная национальность составляет 90% всего населения. Их больше всего в Европе, в Латинской Америке, на Ближнем Востоке. К таким странам можно отнести Данию, Швецию, Германию, Польшу, Италию, Японию, Саудовскую Аравию, Египет, большинство стран Латинской Америки. </vt:lpstr>
      <vt:lpstr>Многонациональные - это страны, в пределах государственных границ которых проживают несколько этносов (Индия, Индонезия, США, Россия) </vt:lpstr>
      <vt:lpstr>Нередко в многонациональных государствах существует проблема межнациональных отношений, которая порой приводит к конфликтам на национальной или религиозной почве (Индия, Шри-Ланка, Индонезия, Ирак)</vt:lpstr>
      <vt:lpstr>По языку народы объединяют в языковые семьи, которые, в свою очередь, делятся на языковые группы. Всего в мире выделяется 20 языковых семей. Крупнейшими из них являются: </vt:lpstr>
      <vt:lpstr>Презентация PowerPoint</vt:lpstr>
      <vt:lpstr>Классификация этносов проводится по различным признакам, главные из которых численность и язык. </vt:lpstr>
      <vt:lpstr>К крупнейшим по численности народам мира относятся: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</dc:creator>
  <cp:lastModifiedBy>МАКС</cp:lastModifiedBy>
  <cp:revision>3</cp:revision>
  <dcterms:created xsi:type="dcterms:W3CDTF">2017-10-22T16:17:29Z</dcterms:created>
  <dcterms:modified xsi:type="dcterms:W3CDTF">2017-10-22T16:41:36Z</dcterms:modified>
</cp:coreProperties>
</file>