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66" r:id="rId21"/>
    <p:sldId id="279" r:id="rId22"/>
    <p:sldId id="280" r:id="rId23"/>
    <p:sldId id="267" r:id="rId24"/>
    <p:sldId id="262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E8FC-45A3-4C8D-A632-15113EF6ECD3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C866-F9EB-4649-B620-139A627E6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108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E8FC-45A3-4C8D-A632-15113EF6ECD3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C866-F9EB-4649-B620-139A627E6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662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E8FC-45A3-4C8D-A632-15113EF6ECD3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C866-F9EB-4649-B620-139A627E6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701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E8FC-45A3-4C8D-A632-15113EF6ECD3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C866-F9EB-4649-B620-139A627E6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790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E8FC-45A3-4C8D-A632-15113EF6ECD3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C866-F9EB-4649-B620-139A627E6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651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E8FC-45A3-4C8D-A632-15113EF6ECD3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C866-F9EB-4649-B620-139A627E6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897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E8FC-45A3-4C8D-A632-15113EF6ECD3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C866-F9EB-4649-B620-139A627E6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04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E8FC-45A3-4C8D-A632-15113EF6ECD3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C866-F9EB-4649-B620-139A627E6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517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E8FC-45A3-4C8D-A632-15113EF6ECD3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C866-F9EB-4649-B620-139A627E6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538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E8FC-45A3-4C8D-A632-15113EF6ECD3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C866-F9EB-4649-B620-139A627E6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221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E8FC-45A3-4C8D-A632-15113EF6ECD3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C866-F9EB-4649-B620-139A627E6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326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6E8FC-45A3-4C8D-A632-15113EF6ECD3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8C866-F9EB-4649-B620-139A627E6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298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</a:rPr>
              <a:t>Действия с обыкновенными дробями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02684"/>
          </a:xfrm>
        </p:spPr>
        <p:txBody>
          <a:bodyPr/>
          <a:lstStyle/>
          <a:p>
            <a:pPr marL="0" indent="0">
              <a:buNone/>
            </a:pPr>
            <a:r>
              <a:rPr lang="ru-RU" i="1" dirty="0"/>
              <a:t>Складывая дроби с одинаковыми знаменателями, в числитель записываем сумму числителей, а знаменатель оставляем тем же.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Если же нужно сложить дроби с разными знаменателями, предварительно их нужно привести к общему и сложить полученные дроби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4738" y="4428309"/>
            <a:ext cx="4540724" cy="1950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396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635" y="179705"/>
            <a:ext cx="10515600" cy="3974284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А теперь напомним правило умножения десятичных дробей. При этом вычисления производят как с обычными числами, не взирая на запятую, а затем у результата запятую ставят так, чтобы число знаков после запятой равнялось сумме знаков после запятой у множителей.</a:t>
            </a:r>
          </a:p>
          <a:p>
            <a:pPr marL="0" indent="0">
              <a:buNone/>
            </a:pPr>
            <a:r>
              <a:rPr lang="ru-RU" dirty="0"/>
              <a:t>Причём, если в произведении меньше цифр, чем нужно отделить запятой, то слева нужно дописать необходимое число нулей.</a:t>
            </a:r>
          </a:p>
          <a:p>
            <a:pPr marL="0" indent="0">
              <a:buNone/>
            </a:pPr>
            <a:r>
              <a:rPr lang="ru-RU" dirty="0"/>
              <a:t>Обратите внимание, вычисления выполнены также, как и над целыми числами.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1729" y="3691925"/>
            <a:ext cx="1901922" cy="316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241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6760" y="806722"/>
            <a:ext cx="10515600" cy="230223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Ещё стоит вспомнить два случая умножения десятичных дробей на разрядную единицу.</a:t>
            </a:r>
          </a:p>
          <a:p>
            <a:pPr marL="0" indent="0">
              <a:buNone/>
            </a:pPr>
            <a:r>
              <a:rPr lang="ru-RU" i="1" dirty="0"/>
              <a:t>При умножении десятичной дроби на 10, 100, 1000 и так далее, запятую у дроби переносят </a:t>
            </a:r>
            <a:r>
              <a:rPr lang="ru-RU" b="1" i="1" dirty="0"/>
              <a:t>вправо</a:t>
            </a:r>
            <a:r>
              <a:rPr lang="ru-RU" i="1" dirty="0"/>
              <a:t> на количество нулей в разрядной единице.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708" y="3803451"/>
            <a:ext cx="9298577" cy="808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563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9012" y="1054916"/>
            <a:ext cx="10515600" cy="1701346"/>
          </a:xfrm>
        </p:spPr>
        <p:txBody>
          <a:bodyPr/>
          <a:lstStyle/>
          <a:p>
            <a:pPr marL="0" indent="0">
              <a:buNone/>
            </a:pPr>
            <a:r>
              <a:rPr lang="ru-RU" i="1" dirty="0"/>
              <a:t>А при умножении десятичной дроби на одну десятую, одну сотую, одну тысячную и так далее, запятую у дроби переносят </a:t>
            </a:r>
            <a:r>
              <a:rPr lang="ru-RU" b="1" i="1" dirty="0"/>
              <a:t>влево</a:t>
            </a:r>
            <a:r>
              <a:rPr lang="ru-RU" i="1" dirty="0"/>
              <a:t> на количество цифр после запятой в разрядной единице.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https://videouroki.net/videouroki/conspekty/mathoge9/4-diesiatichnyie-drobi.files/image00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958" y="3456894"/>
            <a:ext cx="7671300" cy="8277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1714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0307" y="1250859"/>
            <a:ext cx="10515600" cy="1675221"/>
          </a:xfrm>
        </p:spPr>
        <p:txBody>
          <a:bodyPr/>
          <a:lstStyle/>
          <a:p>
            <a:pPr marL="0" indent="0">
              <a:buNone/>
            </a:pPr>
            <a:r>
              <a:rPr lang="ru-RU" i="1" dirty="0"/>
              <a:t>При делении десятичной дроби на другую десятичную дробь нужно перенести запятые в делимом и делителе на число десятичных знаков в делителе, то есть сделать делитель целым числом.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https://videouroki.net/videouroki/conspekty/mathoge9/4-diesiatichnyie-drobi.files/image01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174" y="3692026"/>
            <a:ext cx="4485866" cy="8930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071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812074" y="1368425"/>
            <a:ext cx="10515600" cy="1440089"/>
          </a:xfrm>
        </p:spPr>
        <p:txBody>
          <a:bodyPr/>
          <a:lstStyle/>
          <a:p>
            <a:pPr marL="0" indent="0">
              <a:buNone/>
            </a:pPr>
            <a:r>
              <a:rPr lang="ru-RU" i="1" dirty="0"/>
              <a:t>При делении десятичной дроби на 10, 100, 1000 и так далее, запятую у дроби переносят </a:t>
            </a:r>
            <a:r>
              <a:rPr lang="ru-RU" b="1" i="1" dirty="0"/>
              <a:t>влево</a:t>
            </a:r>
            <a:r>
              <a:rPr lang="ru-RU" i="1" dirty="0"/>
              <a:t> на количество нулей в разрядной единице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 descr="https://videouroki.net/videouroki/conspekty/mathoge9/4-diesiatichnyie-drobi.files/image01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5353" y="3346539"/>
            <a:ext cx="6469041" cy="6898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8977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9011" y="1263923"/>
            <a:ext cx="10515600" cy="1727472"/>
          </a:xfrm>
        </p:spPr>
        <p:txBody>
          <a:bodyPr/>
          <a:lstStyle/>
          <a:p>
            <a:pPr marL="0" indent="0">
              <a:buNone/>
            </a:pPr>
            <a:r>
              <a:rPr lang="ru-RU" i="1" dirty="0"/>
              <a:t>А при делении десятичной дроби на одну десятую, одну сотую, одну тысячную и так далее, запятую у дроби переносят </a:t>
            </a:r>
            <a:r>
              <a:rPr lang="ru-RU" b="1" i="1" dirty="0"/>
              <a:t>вправо</a:t>
            </a:r>
            <a:r>
              <a:rPr lang="ru-RU" i="1" dirty="0"/>
              <a:t> на количество цифр после запятой в разрядной единице.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https://videouroki.net/videouroki/conspekty/mathoge9/4-diesiatichnyie-drobi.files/image01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637" y="3669574"/>
            <a:ext cx="5934347" cy="7064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6072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9011" y="1760311"/>
            <a:ext cx="4778829" cy="1100455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Решим несколько примеров:</a:t>
            </a:r>
          </a:p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smtClean="0"/>
              <a:t>Вычислите: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https://oge.sdamgia.ru/formula/26/2648a3d7f6e0193b713121f0a6387e03p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7670" y="1760311"/>
            <a:ext cx="3019290" cy="161294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023360" y="4585063"/>
            <a:ext cx="1554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/>
              <a:t>1,6</a:t>
            </a:r>
            <a:endParaRPr lang="ru-RU" sz="7200" b="1" dirty="0"/>
          </a:p>
        </p:txBody>
      </p:sp>
    </p:spTree>
    <p:extLst>
      <p:ext uri="{BB962C8B-B14F-4D97-AF65-F5344CB8AC3E}">
        <p14:creationId xmlns:p14="http://schemas.microsoft.com/office/powerpoint/2010/main" val="3013102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2976154" cy="78694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2. Вычислите: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24251" y="4206240"/>
            <a:ext cx="14369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/>
              <a:t>4,4</a:t>
            </a:r>
            <a:endParaRPr lang="ru-RU" sz="7200" b="1" dirty="0"/>
          </a:p>
        </p:txBody>
      </p:sp>
      <p:pic>
        <p:nvPicPr>
          <p:cNvPr id="5" name="Рисунок 4" descr="https://oge.sdamgia.ru/formula/35/352924f048273f8b8eb2bf4e5ddd4be5p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6337" y="1825625"/>
            <a:ext cx="4417560" cy="7869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1837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3302726" cy="74775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3. Вычислите: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709852" y="4127862"/>
            <a:ext cx="2926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/>
              <a:t>12,5</a:t>
            </a:r>
            <a:endParaRPr lang="ru-RU" sz="7200" b="1" dirty="0"/>
          </a:p>
        </p:txBody>
      </p:sp>
      <p:pic>
        <p:nvPicPr>
          <p:cNvPr id="5" name="Рисунок 4" descr="https://oge.sdamgia.ru/formula/ff/ff67726d4415fb9e33dbbd16efe7288fp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1349" y="1459319"/>
            <a:ext cx="2965268" cy="18586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5844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2858589" cy="99595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4. Вычислите: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879669" y="4323805"/>
            <a:ext cx="39580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/>
              <a:t>270</a:t>
            </a:r>
            <a:endParaRPr lang="ru-RU" sz="7200" b="1" dirty="0"/>
          </a:p>
        </p:txBody>
      </p:sp>
      <p:pic>
        <p:nvPicPr>
          <p:cNvPr id="5" name="Рисунок 4" descr="https://oge.sdamgia.ru/formula/40/4021296a30e05c0d23fbddae6d422e17p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8194" y="1721123"/>
            <a:ext cx="4265703" cy="7869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3317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2074" y="584654"/>
            <a:ext cx="10515600" cy="2537369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Вычитание дробей с одинаковыми знаменателями проводят по аналогичному правилу. </a:t>
            </a:r>
            <a:r>
              <a:rPr lang="ru-RU" i="1" dirty="0"/>
              <a:t>В числитель записывают разность числителей, а знаменатель оставляют тем же.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Для вычитания дробей с разными знаменателями, их сначала нужно привести к общему знаменателю, а затем вычислить разность полученных дробей.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0333" y="3568303"/>
            <a:ext cx="4019081" cy="1839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183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Степени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6398623" cy="643255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Давайте вспомним основные понятия: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https://videouroki.net/videouroki/conspekty/mathoge9/6-stiepien-s-tsielym-pokazatieliem-standartnyi-vid-chisla.files/image00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823" y="1563165"/>
            <a:ext cx="4282440" cy="18114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videouroki.net/videouroki/conspekty/mathoge9/6-stiepien-s-tsielym-pokazatieliem-standartnyi-vid-chisla.files/image006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573"/>
          <a:stretch/>
        </p:blipFill>
        <p:spPr bwMode="auto">
          <a:xfrm>
            <a:off x="1418137" y="2468880"/>
            <a:ext cx="3976824" cy="39580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64548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4857206" cy="128333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Решим несколько примеров:</a:t>
            </a:r>
          </a:p>
          <a:p>
            <a:pPr marL="0" indent="0">
              <a:buNone/>
            </a:pPr>
            <a:r>
              <a:rPr lang="ru-RU" dirty="0" smtClean="0"/>
              <a:t>1. Вычислите: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06240" y="4415246"/>
            <a:ext cx="2782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-</a:t>
            </a:r>
            <a:r>
              <a:rPr lang="ru-RU" sz="7200" b="1" dirty="0" smtClean="0"/>
              <a:t>550</a:t>
            </a:r>
            <a:endParaRPr lang="ru-RU" sz="7200" b="1" dirty="0"/>
          </a:p>
        </p:txBody>
      </p:sp>
      <p:pic>
        <p:nvPicPr>
          <p:cNvPr id="5" name="Рисунок 4" descr="https://oge.sdamgia.ru/formula/af/af2f50ddacaf6ef704fa6f4a5ce8372bp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493" y="1825625"/>
            <a:ext cx="4488181" cy="1075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9795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3028406" cy="113964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2. Вычислите: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506686" y="3997235"/>
            <a:ext cx="15806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/>
              <a:t>81</a:t>
            </a:r>
            <a:endParaRPr lang="ru-RU" sz="7200" b="1" dirty="0"/>
          </a:p>
        </p:txBody>
      </p:sp>
      <p:pic>
        <p:nvPicPr>
          <p:cNvPr id="5" name="Рисунок 4" descr="https://oge.sdamgia.ru/formula/55/553ca631a6be409483477b9611e228a3p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1462" y="1422445"/>
            <a:ext cx="2178504" cy="22482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5444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3028406" cy="110045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3. Вычислите: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036423" y="4323805"/>
            <a:ext cx="20900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/>
              <a:t>20</a:t>
            </a:r>
            <a:endParaRPr lang="ru-RU" sz="7200" b="1" dirty="0"/>
          </a:p>
        </p:txBody>
      </p:sp>
      <p:pic>
        <p:nvPicPr>
          <p:cNvPr id="5" name="Рисунок 4" descr="https://oge.sdamgia.ru/formula/8f/8f753b8a0608c4099520fd5463349b2ap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5164" y="1825625"/>
            <a:ext cx="4046220" cy="9698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8226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2741023" cy="65631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4. Вычислите: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840480" y="4359819"/>
            <a:ext cx="4754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/>
              <a:t>0,5604</a:t>
            </a:r>
            <a:endParaRPr lang="ru-RU" sz="7200" b="1" dirty="0"/>
          </a:p>
        </p:txBody>
      </p:sp>
      <p:pic>
        <p:nvPicPr>
          <p:cNvPr id="5" name="Рисунок 4" descr="https://oge.sdamgia.ru/formula/68/68a5c242dbd76dee385c42e3a6447e65p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774" y="1825625"/>
            <a:ext cx="5131255" cy="8963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3291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6760" y="467088"/>
            <a:ext cx="10515600" cy="3425644"/>
          </a:xfrm>
        </p:spPr>
        <p:txBody>
          <a:bodyPr/>
          <a:lstStyle/>
          <a:p>
            <a:pPr marL="0" indent="0">
              <a:buNone/>
            </a:pPr>
            <a:r>
              <a:rPr lang="ru-RU" i="1" dirty="0"/>
              <a:t>Чтобы умножить дробь на число нужно только числитель умножить на это число, а знаменатель оставить тем же.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Произведением двух дробей является дробь, у которой числитель равен произведению числителей исходных дробей, а знаменатель — произведению знаменателей исходных дробей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К тому же вам известно, что, если среди дробей множителей есть смешанные дроби, то их нужно предварительно представить в виде неправильных.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9790" y="4119120"/>
            <a:ext cx="8269540" cy="1746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21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3697" y="1015728"/>
            <a:ext cx="10515600" cy="1296398"/>
          </a:xfrm>
        </p:spPr>
        <p:txBody>
          <a:bodyPr/>
          <a:lstStyle/>
          <a:p>
            <a:pPr marL="0" indent="0">
              <a:buNone/>
            </a:pPr>
            <a:r>
              <a:rPr lang="ru-RU" i="1" dirty="0"/>
              <a:t>Знак деления нужно заменить умножением и дробь-делитель заменить обратной ей дробью. А далее следовать по правилу умножения дробей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115" y="2859421"/>
            <a:ext cx="6263883" cy="2078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001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5949" y="1381488"/>
            <a:ext cx="5183777" cy="110045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Решим несколько примеров:</a:t>
            </a:r>
          </a:p>
          <a:p>
            <a:pPr marL="0" indent="0">
              <a:buNone/>
            </a:pPr>
            <a:r>
              <a:rPr lang="ru-RU" dirty="0" smtClean="0"/>
              <a:t>1. Вычислите:</a:t>
            </a:r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3702" y="1381488"/>
            <a:ext cx="2697944" cy="164874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885509" y="3801290"/>
            <a:ext cx="2168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/>
              <a:t>3,91</a:t>
            </a:r>
            <a:endParaRPr lang="ru-RU" sz="7200" b="1" dirty="0"/>
          </a:p>
        </p:txBody>
      </p:sp>
    </p:spTree>
    <p:extLst>
      <p:ext uri="{BB962C8B-B14F-4D97-AF65-F5344CB8AC3E}">
        <p14:creationId xmlns:p14="http://schemas.microsoft.com/office/powerpoint/2010/main" val="563805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2440577" cy="59100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2. Вычислите: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2224" y="1825625"/>
            <a:ext cx="4069798" cy="14087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78777" y="4062549"/>
            <a:ext cx="34355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/>
              <a:t>31,6</a:t>
            </a:r>
            <a:endParaRPr lang="ru-RU" sz="7200" b="1" dirty="0"/>
          </a:p>
        </p:txBody>
      </p:sp>
    </p:spTree>
    <p:extLst>
      <p:ext uri="{BB962C8B-B14F-4D97-AF65-F5344CB8AC3E}">
        <p14:creationId xmlns:p14="http://schemas.microsoft.com/office/powerpoint/2010/main" val="3453022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2466703" cy="68244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3. Вычислите: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193176" y="4428309"/>
            <a:ext cx="1998617" cy="1240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/>
              <a:t>126</a:t>
            </a:r>
            <a:endParaRPr lang="ru-RU" sz="7200" b="1" dirty="0"/>
          </a:p>
        </p:txBody>
      </p:sp>
      <p:pic>
        <p:nvPicPr>
          <p:cNvPr id="5" name="Рисунок 4" descr="https://oge.sdamgia.ru/formula/50/50e80a4be92cac70cac809d7c638ac31p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713" y="1025366"/>
            <a:ext cx="2804160" cy="22829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5044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2636520" cy="68244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4. Вычислите: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023360" y="4101737"/>
            <a:ext cx="3291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/>
              <a:t>2,18</a:t>
            </a:r>
            <a:endParaRPr lang="ru-RU" sz="7200" b="1" dirty="0"/>
          </a:p>
        </p:txBody>
      </p:sp>
      <p:pic>
        <p:nvPicPr>
          <p:cNvPr id="5" name="Рисунок 4" descr="https://oge.sdamgia.ru/formula/78/780625b2016f4f00f9d878febac6557cp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2892" y="1415189"/>
            <a:ext cx="3657600" cy="14325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6803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Действия с десятичными дробями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7611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Далее давайте вспомним правила сложения и вычитания десятичных дробей. Эти действия выполняют по тем же правилам, что и для целых чисел, только при записи столбцов вычисления запятую записывают под запятой и у результата её ставят в том же месте.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https://videouroki.net/videouroki/conspekty/mathoge9/4-diesiatichnyie-drobi.files/image006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8526" y="3867692"/>
            <a:ext cx="4470628" cy="23502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9540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463</Words>
  <Application>Microsoft Office PowerPoint</Application>
  <PresentationFormat>Широкоэкранный</PresentationFormat>
  <Paragraphs>49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Тема Office</vt:lpstr>
      <vt:lpstr>Действия с обыкновенными дробями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Действия с десятичными дробями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Степени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Действия с обыкновенными дробями</dc:title>
  <dc:creator>Пользователь Windows</dc:creator>
  <cp:lastModifiedBy>Пользователь Windows</cp:lastModifiedBy>
  <cp:revision>6</cp:revision>
  <dcterms:created xsi:type="dcterms:W3CDTF">2019-02-19T18:09:30Z</dcterms:created>
  <dcterms:modified xsi:type="dcterms:W3CDTF">2019-02-19T18:50:30Z</dcterms:modified>
</cp:coreProperties>
</file>