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0" r:id="rId5"/>
    <p:sldId id="258" r:id="rId6"/>
    <p:sldId id="259" r:id="rId7"/>
    <p:sldId id="261" r:id="rId8"/>
    <p:sldId id="264" r:id="rId9"/>
    <p:sldId id="263" r:id="rId10"/>
    <p:sldId id="266" r:id="rId11"/>
    <p:sldId id="265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7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489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85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96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737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0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836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799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687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770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756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360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E6C6E-70C0-4103-8A4E-8F350F0D4C81}" type="datetimeFigureOut">
              <a:rPr lang="ru-RU" smtClean="0"/>
              <a:t>07.05.2020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FC259-64F8-4E69-B2CD-3426AE2A9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694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ingapps.org.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340768"/>
            <a:ext cx="8568952" cy="1470025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Цифровые инструменты в работе педагога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920880" cy="1752600"/>
          </a:xfrm>
        </p:spPr>
        <p:txBody>
          <a:bodyPr>
            <a:normAutofit/>
          </a:bodyPr>
          <a:lstStyle/>
          <a:p>
            <a:pPr lvl="0" algn="r"/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Из опыта работы учителя</a:t>
            </a:r>
          </a:p>
          <a:p>
            <a:pPr lvl="0" algn="r"/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 МБОУ «Гимназия №</a:t>
            </a:r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1</a:t>
            </a:r>
          </a:p>
          <a:p>
            <a:pPr lvl="0" algn="r"/>
            <a:r>
              <a:rPr lang="ru-RU" sz="22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 </a:t>
            </a:r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им. Н.М. Пржевальского»</a:t>
            </a:r>
          </a:p>
          <a:p>
            <a:pPr lvl="0" algn="r"/>
            <a:r>
              <a:rPr lang="ru-RU" sz="22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</a:rPr>
              <a:t>Пряхиной Н.В.</a:t>
            </a:r>
            <a:endParaRPr lang="ru-RU" sz="2200" dirty="0">
              <a:solidFill>
                <a:srgbClr val="1F497D">
                  <a:lumMod val="50000"/>
                </a:srgb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942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5906" t="8518" r="18691" b="24324"/>
          <a:stretch/>
        </p:blipFill>
        <p:spPr>
          <a:xfrm>
            <a:off x="246898" y="95077"/>
            <a:ext cx="6480720" cy="53749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37504" y="5661248"/>
            <a:ext cx="8465054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Обобщающий урок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по теме «Россия накануне реформ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». </a:t>
            </a:r>
          </a:p>
          <a:p>
            <a:pPr algn="ctr"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Использование викторины с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выбором ответа.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5877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01422" y="212538"/>
            <a:ext cx="44630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latin typeface="Book Antiqua" pitchFamily="18" charset="0"/>
                <a:ea typeface="Batang" pitchFamily="18" charset="-127"/>
              </a:rPr>
              <a:t>Ученики могут создавать собственные задания по выбранному шаблону.</a:t>
            </a:r>
            <a:endParaRPr lang="ru-RU" sz="2400" b="1" dirty="0">
              <a:latin typeface="Book Antiqua" pitchFamily="18" charset="0"/>
              <a:ea typeface="Batang" pitchFamily="18" charset="-127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8" t="9016" r="16000" b="10246"/>
          <a:stretch/>
        </p:blipFill>
        <p:spPr bwMode="auto">
          <a:xfrm>
            <a:off x="194590" y="212538"/>
            <a:ext cx="3928056" cy="2614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1" t="8223" r="17938" b="10647"/>
          <a:stretch/>
        </p:blipFill>
        <p:spPr bwMode="auto">
          <a:xfrm>
            <a:off x="1932378" y="2276871"/>
            <a:ext cx="4321920" cy="2987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5" t="9405" r="19057" b="9782"/>
          <a:stretch/>
        </p:blipFill>
        <p:spPr bwMode="auto">
          <a:xfrm>
            <a:off x="4860032" y="3877643"/>
            <a:ext cx="3960440" cy="2773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59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301208"/>
            <a:ext cx="74168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latin typeface="Times New Roman"/>
                <a:ea typeface="Calibri"/>
              </a:rPr>
              <a:t>Learning</a:t>
            </a:r>
            <a:r>
              <a:rPr lang="ru-RU" sz="2000" b="1" dirty="0">
                <a:latin typeface="Times New Roman"/>
                <a:ea typeface="Calibri"/>
              </a:rPr>
              <a:t> </a:t>
            </a:r>
            <a:r>
              <a:rPr lang="ru-RU" sz="2000" b="1" dirty="0" err="1">
                <a:latin typeface="Times New Roman"/>
                <a:ea typeface="Calibri"/>
              </a:rPr>
              <a:t>Apps</a:t>
            </a:r>
            <a:r>
              <a:rPr lang="ru-RU" sz="2000" b="1" dirty="0">
                <a:latin typeface="Times New Roman"/>
                <a:ea typeface="Calibri"/>
              </a:rPr>
              <a:t> </a:t>
            </a:r>
            <a:r>
              <a:rPr lang="ru-RU" sz="2000" b="1" dirty="0" smtClean="0">
                <a:latin typeface="Times New Roman"/>
                <a:ea typeface="Calibri"/>
              </a:rPr>
              <a:t>позволяет создавать </a:t>
            </a:r>
            <a:r>
              <a:rPr lang="ru-RU" sz="2000" b="1" dirty="0">
                <a:latin typeface="Times New Roman"/>
                <a:ea typeface="Calibri"/>
              </a:rPr>
              <a:t>аудио/видео контент</a:t>
            </a:r>
            <a:endParaRPr lang="ru-RU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1" r="16578" b="21423"/>
          <a:stretch/>
        </p:blipFill>
        <p:spPr bwMode="auto">
          <a:xfrm>
            <a:off x="820258" y="188640"/>
            <a:ext cx="7619684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85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02526"/>
            <a:ext cx="73448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  Учитель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имеет возможность отслеживать выполнение упражнений своими учениками</a:t>
            </a: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1" t="8607" r="16461"/>
          <a:stretch/>
        </p:blipFill>
        <p:spPr bwMode="auto">
          <a:xfrm>
            <a:off x="1262130" y="1340767"/>
            <a:ext cx="6766254" cy="5110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92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      Учитель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имеет возможность отслеживать </a:t>
            </a:r>
            <a:endParaRPr lang="ru-RU" sz="2800" dirty="0" smtClean="0">
              <a:solidFill>
                <a:srgbClr val="1F497D">
                  <a:lumMod val="50000"/>
                </a:srgbClr>
              </a:solidFill>
              <a:latin typeface="Times New Roman"/>
              <a:ea typeface="Calibri"/>
              <a:cs typeface="Times New Roman"/>
            </a:endParaRPr>
          </a:p>
          <a:p>
            <a:pPr lvl="0"/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               создание </a:t>
            </a:r>
            <a:r>
              <a:rPr lang="ru-RU" sz="2800" dirty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учениками </a:t>
            </a:r>
            <a:r>
              <a:rPr lang="ru-RU" sz="2800" dirty="0" smtClean="0">
                <a:solidFill>
                  <a:srgbClr val="1F497D">
                    <a:lumMod val="50000"/>
                  </a:srgbClr>
                </a:solidFill>
                <a:latin typeface="Times New Roman"/>
                <a:ea typeface="Calibri"/>
                <a:cs typeface="Times New Roman"/>
              </a:rPr>
              <a:t>упражнений.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0" t="9012" r="18851"/>
          <a:stretch/>
        </p:blipFill>
        <p:spPr bwMode="auto">
          <a:xfrm>
            <a:off x="1475656" y="1370247"/>
            <a:ext cx="6768752" cy="5357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380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226383"/>
            <a:ext cx="806489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8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9" t="13462" r="17700"/>
          <a:stretch/>
        </p:blipFill>
        <p:spPr bwMode="auto">
          <a:xfrm>
            <a:off x="3635896" y="2780928"/>
            <a:ext cx="5177308" cy="37992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6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4" t="9623" r="18585" b="-4594"/>
          <a:stretch/>
        </p:blipFill>
        <p:spPr bwMode="auto">
          <a:xfrm>
            <a:off x="3203848" y="2276872"/>
            <a:ext cx="4739425" cy="39022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286" y="476672"/>
            <a:ext cx="864096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 smtClean="0">
                <a:solidFill>
                  <a:prstClr val="black"/>
                </a:solidFill>
                <a:ea typeface="+mj-ea"/>
                <a:cs typeface="+mj-cs"/>
              </a:rPr>
              <a:t>Возникла </a:t>
            </a:r>
            <a:r>
              <a:rPr lang="ru-RU" sz="3200" b="1" dirty="0">
                <a:solidFill>
                  <a:prstClr val="black"/>
                </a:solidFill>
                <a:ea typeface="+mj-ea"/>
                <a:cs typeface="+mj-cs"/>
              </a:rPr>
              <a:t>необходимость в поиске новых способов и приемов обучения, связанных с применением современных информационных технологий.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349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934313" cy="72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3575" y="-228600"/>
            <a:ext cx="1301115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45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12968" cy="5511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Times New Roman"/>
                <a:ea typeface="Calibri"/>
                <a:cs typeface="Times New Roman"/>
              </a:rPr>
              <a:t>LearningApps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org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 -   это </a:t>
            </a:r>
            <a:r>
              <a:rPr lang="ru-RU" dirty="0">
                <a:latin typeface="Times New Roman"/>
                <a:ea typeface="Calibri"/>
                <a:cs typeface="Times New Roman"/>
              </a:rPr>
              <a:t>приложение для поддержки обучения и процесса преподавания с помощью интерактивных модулей.</a:t>
            </a:r>
            <a:endParaRPr lang="ru-RU" sz="1400" dirty="0">
              <a:ea typeface="Calibri"/>
              <a:cs typeface="Times New Roman"/>
            </a:endParaRPr>
          </a:p>
          <a:p>
            <a:pPr indent="44958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Достоинства: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бесплатный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русскоязычный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большое разнообразие шаблонов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простота создания упражнения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удобная работа с мультимедиа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сервис поддерживает работу с мобильными устройствами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dirty="0">
                <a:latin typeface="Times New Roman"/>
                <a:ea typeface="Calibri"/>
                <a:cs typeface="Times New Roman"/>
              </a:rPr>
              <a:t>моментальная проверка правильности выполнения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задания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недостатки:</a:t>
            </a:r>
            <a:endParaRPr lang="ru-RU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	внутри учебного предмета нет четкой градации заданий по темам. Это затрудняет поиск (легче и быстрей по шаблону создать собственное задание)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/>
                <a:ea typeface="Calibri"/>
                <a:cs typeface="Times New Roman"/>
              </a:rPr>
              <a:t>•	нет возможности сохранить упражнение на компьютер, работает только при наличии </a:t>
            </a:r>
            <a:r>
              <a:rPr lang="ru-RU" dirty="0" smtClean="0">
                <a:latin typeface="Times New Roman"/>
                <a:ea typeface="Calibri"/>
                <a:cs typeface="Times New Roman"/>
              </a:rPr>
              <a:t>Интернета</a:t>
            </a:r>
            <a:endParaRPr lang="ru-RU" dirty="0"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0509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484784"/>
            <a:ext cx="8640960" cy="4752528"/>
          </a:xfrm>
        </p:spPr>
        <p:txBody>
          <a:bodyPr>
            <a:normAutofit fontScale="90000"/>
          </a:bodyPr>
          <a:lstStyle/>
          <a:p>
            <a:pPr>
              <a:lnSpc>
                <a:spcPct val="200000"/>
              </a:lnSpc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) В адресной строке набираем адрес http://learningapps.org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2) Подать заявку ( зарегистрироваться)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3) открывается ваш личный кабинет, где можно просмотреть приложения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4) выбираем предмет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5) просматриваете приложения, выбираете интересующее Вас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6) открываете, сохраняете, нажав « Запомнить и положить в Мои</a:t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упражнения»</a:t>
            </a:r>
            <a:r>
              <a:rPr lang="ru-RU" sz="1800" b="0" dirty="0" smtClean="0">
                <a:latin typeface="Times New Roman" pitchFamily="18" charset="0"/>
                <a:cs typeface="Times New Roman" pitchFamily="18" charset="0"/>
                <a:hlinkClick r:id="rId2"/>
              </a:rPr>
              <a:t/>
            </a:r>
            <a:br>
              <a:rPr lang="ru-RU" sz="1800" b="0" dirty="0" smtClean="0">
                <a:latin typeface="Times New Roman" pitchFamily="18" charset="0"/>
                <a:cs typeface="Times New Roman" pitchFamily="18" charset="0"/>
                <a:hlinkClick r:id="rId2"/>
              </a:rPr>
            </a:b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260648"/>
            <a:ext cx="842493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+mj-lt"/>
              </a:rPr>
              <a:t>Пошаговая инструкция создания мультимедийного интерактивного приложения для класса</a:t>
            </a:r>
            <a:endParaRPr lang="ru-RU" sz="2800" b="1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18802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496944" cy="5398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4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8784976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39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3528" t="8726" r="17485" b="13108"/>
          <a:stretch/>
        </p:blipFill>
        <p:spPr>
          <a:xfrm>
            <a:off x="179512" y="202613"/>
            <a:ext cx="5616624" cy="532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364088" y="2828836"/>
            <a:ext cx="367240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latin typeface="Times New Roman"/>
                <a:ea typeface="Calibri"/>
              </a:rPr>
              <a:t>Актуализация знаний </a:t>
            </a:r>
            <a:r>
              <a:rPr lang="ru-RU" sz="2000" dirty="0">
                <a:latin typeface="Times New Roman"/>
                <a:ea typeface="Calibri"/>
              </a:rPr>
              <a:t>на уроке окружающего мира по теме «Первые русские </a:t>
            </a:r>
            <a:r>
              <a:rPr lang="ru-RU" sz="2000" dirty="0" smtClean="0">
                <a:latin typeface="Times New Roman"/>
                <a:ea typeface="Calibri"/>
              </a:rPr>
              <a:t>князья». Игра </a:t>
            </a:r>
            <a:r>
              <a:rPr lang="ru-RU" sz="2000" dirty="0">
                <a:latin typeface="Times New Roman"/>
                <a:ea typeface="Calibri"/>
              </a:rPr>
              <a:t>«Кто хочет стать миллионером».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3729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 rotWithShape="1">
          <a:blip r:embed="rId2"/>
          <a:srcRect l="14546" t="8499" r="17572" b="20857"/>
          <a:stretch/>
        </p:blipFill>
        <p:spPr>
          <a:xfrm>
            <a:off x="179512" y="260648"/>
            <a:ext cx="5472608" cy="5544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4644008" y="2905011"/>
            <a:ext cx="4248472" cy="113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Закрепления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знаний по теме «Природные зоны России»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- задание по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сортировке картинок.</a:t>
            </a: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299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209</TotalTime>
  <Words>195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Цифровые инструменты в работе педагога</vt:lpstr>
      <vt:lpstr>Презентация PowerPoint</vt:lpstr>
      <vt:lpstr>Презентация PowerPoint</vt:lpstr>
      <vt:lpstr>Презентация PowerPoint</vt:lpstr>
      <vt:lpstr>1) В адресной строке набираем адрес http://learningapps.org.  2) Подать заявку ( зарегистрироваться) 3) открывается ваш личный кабинет, где можно просмотреть приложения 4) выбираем предмет 5) просматриваете приложения, выбираете интересующее Вас приложение 6) открываете, сохраняете, нажав « Запомнить и положить в Мои упражнения»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Цифровые инструменты в работе педанога</dc:title>
  <dc:creator>1</dc:creator>
  <cp:lastModifiedBy>1</cp:lastModifiedBy>
  <cp:revision>17</cp:revision>
  <dcterms:created xsi:type="dcterms:W3CDTF">2020-01-25T13:15:27Z</dcterms:created>
  <dcterms:modified xsi:type="dcterms:W3CDTF">2020-05-07T14:26:42Z</dcterms:modified>
</cp:coreProperties>
</file>