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69" r:id="rId3"/>
    <p:sldId id="281" r:id="rId4"/>
    <p:sldId id="274" r:id="rId5"/>
    <p:sldId id="270" r:id="rId6"/>
    <p:sldId id="259" r:id="rId7"/>
    <p:sldId id="275" r:id="rId8"/>
    <p:sldId id="258" r:id="rId9"/>
    <p:sldId id="261" r:id="rId10"/>
    <p:sldId id="276" r:id="rId11"/>
    <p:sldId id="280" r:id="rId12"/>
    <p:sldId id="277" r:id="rId13"/>
    <p:sldId id="279" r:id="rId14"/>
    <p:sldId id="282" r:id="rId15"/>
    <p:sldId id="283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3FF"/>
    <a:srgbClr val="C8B000"/>
    <a:srgbClr val="FFC000"/>
    <a:srgbClr val="504600"/>
    <a:srgbClr val="E21ED9"/>
    <a:srgbClr val="3D97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5" d="100"/>
          <a:sy n="45" d="100"/>
        </p:scale>
        <p:origin x="-116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623D-9394-460E-9EF7-EDC410ECB0C4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5A4D-7080-46C4-AC86-E16E89AAD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336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«Равенства и неравенства»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897"/>
          <a:stretch/>
        </p:blipFill>
        <p:spPr bwMode="auto">
          <a:xfrm>
            <a:off x="261735" y="1785926"/>
            <a:ext cx="5024646" cy="2434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231875" y="1953681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  <p:extLst>
      <p:ext uri="{BB962C8B-B14F-4D97-AF65-F5344CB8AC3E}">
        <p14:creationId xmlns:p14="http://schemas.microsoft.com/office/powerpoint/2010/main" xmlns="" val="186529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9" name="TextBox 98"/>
          <p:cNvSpPr txBox="1"/>
          <p:nvPr/>
        </p:nvSpPr>
        <p:spPr>
          <a:xfrm>
            <a:off x="175475" y="4449306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71670" y="271462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11809" y="4449306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99836" y="44493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774433" y="44493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349029" y="44493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2346" y="1124744"/>
            <a:ext cx="8880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Кати в верные равенства и неравенства. Запиши в «окошках» нужные числа.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4131" y="2721114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2421479" flipH="1">
            <a:off x="7610868" y="2921890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29976" y="2721114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76056" y="272111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88206" y="2721114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08132" y="2042111"/>
            <a:ext cx="0" cy="160291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050642" y="2042111"/>
            <a:ext cx="0" cy="160291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ловина рамки 55"/>
          <p:cNvSpPr/>
          <p:nvPr/>
        </p:nvSpPr>
        <p:spPr>
          <a:xfrm rot="2421479" flipH="1">
            <a:off x="4425349" y="2940697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87022" y="2721114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76324" y="2721114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393" y="2712839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85903" y="5435045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248529" y="414908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364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нарисовал аквариумы для рыбок. Как изменить рисунок, чтобы рыбок и аквариумов стало поровну.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030" y="1715234"/>
            <a:ext cx="1327096" cy="74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36012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2478" y="1708986"/>
            <a:ext cx="1204199" cy="67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12"/>
          <a:stretch/>
        </p:blipFill>
        <p:spPr bwMode="auto">
          <a:xfrm>
            <a:off x="335677" y="3356992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12"/>
          <a:stretch/>
        </p:blipFill>
        <p:spPr bwMode="auto">
          <a:xfrm>
            <a:off x="2771800" y="3365575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9" name="Прямая соединительная линия 148"/>
          <p:cNvCxnSpPr/>
          <p:nvPr/>
        </p:nvCxnSpPr>
        <p:spPr>
          <a:xfrm>
            <a:off x="171432" y="4509120"/>
            <a:ext cx="8829723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8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12"/>
          <a:stretch/>
        </p:blipFill>
        <p:spPr bwMode="auto">
          <a:xfrm>
            <a:off x="213083" y="5314731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12"/>
          <a:stretch/>
        </p:blipFill>
        <p:spPr bwMode="auto">
          <a:xfrm>
            <a:off x="1444992" y="5314731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39614">
            <a:off x="4179263" y="5429126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2653" y="5644936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2478" y="5738204"/>
            <a:ext cx="1204199" cy="67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69804" y="4437112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7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нарисовал аквариумы для рыбок. Как изменить рисунок, чтобы рыбок и аквариумов стало поровну.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030" y="1715234"/>
            <a:ext cx="1327096" cy="74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36012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2478" y="1708986"/>
            <a:ext cx="1204199" cy="67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12"/>
          <a:stretch/>
        </p:blipFill>
        <p:spPr bwMode="auto">
          <a:xfrm>
            <a:off x="335677" y="3356992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12"/>
          <a:stretch/>
        </p:blipFill>
        <p:spPr bwMode="auto">
          <a:xfrm>
            <a:off x="2771800" y="3365575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9" name="Прямая соединительная линия 148"/>
          <p:cNvCxnSpPr/>
          <p:nvPr/>
        </p:nvCxnSpPr>
        <p:spPr>
          <a:xfrm>
            <a:off x="171432" y="4509120"/>
            <a:ext cx="8829723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8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12"/>
          <a:stretch/>
        </p:blipFill>
        <p:spPr bwMode="auto">
          <a:xfrm>
            <a:off x="1532524" y="5390469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12"/>
          <a:stretch/>
        </p:blipFill>
        <p:spPr bwMode="auto">
          <a:xfrm>
            <a:off x="241085" y="5390469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39614">
            <a:off x="4179263" y="5429126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2653" y="5644936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2478" y="5738204"/>
            <a:ext cx="1204199" cy="67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" name="Дуга 150"/>
          <p:cNvSpPr/>
          <p:nvPr/>
        </p:nvSpPr>
        <p:spPr>
          <a:xfrm>
            <a:off x="945901" y="2408370"/>
            <a:ext cx="45719" cy="1956734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Дуга 164"/>
          <p:cNvSpPr/>
          <p:nvPr/>
        </p:nvSpPr>
        <p:spPr>
          <a:xfrm>
            <a:off x="3544080" y="2276872"/>
            <a:ext cx="45719" cy="2232248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Дуга 165"/>
          <p:cNvSpPr/>
          <p:nvPr/>
        </p:nvSpPr>
        <p:spPr>
          <a:xfrm>
            <a:off x="6012160" y="2270613"/>
            <a:ext cx="45719" cy="2232248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Дуга 166"/>
          <p:cNvSpPr/>
          <p:nvPr/>
        </p:nvSpPr>
        <p:spPr>
          <a:xfrm>
            <a:off x="8244408" y="2370055"/>
            <a:ext cx="45719" cy="2232248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TextBox 167"/>
          <p:cNvSpPr txBox="1"/>
          <p:nvPr/>
        </p:nvSpPr>
        <p:spPr>
          <a:xfrm>
            <a:off x="7097687" y="4607983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98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56441 -0.28588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12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0.64375 -0.2858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88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165" grpId="0" animBg="1"/>
      <p:bldP spid="166" grpId="0" animBg="1"/>
      <p:bldP spid="167" grpId="0" animBg="1"/>
      <p:bldP spid="1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нарисовал аквариумы для рыбок. Как изменить рисунок, чтобы рыбок и аквариумов стало поровну.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030" y="1715234"/>
            <a:ext cx="1327096" cy="74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36012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2478" y="1708986"/>
            <a:ext cx="1204199" cy="67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12"/>
          <a:stretch/>
        </p:blipFill>
        <p:spPr bwMode="auto">
          <a:xfrm>
            <a:off x="335677" y="3356992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12"/>
          <a:stretch/>
        </p:blipFill>
        <p:spPr bwMode="auto">
          <a:xfrm>
            <a:off x="2771800" y="3365575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9" name="Прямая соединительная линия 148"/>
          <p:cNvCxnSpPr/>
          <p:nvPr/>
        </p:nvCxnSpPr>
        <p:spPr>
          <a:xfrm>
            <a:off x="171432" y="4509120"/>
            <a:ext cx="8829723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8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12"/>
          <a:stretch/>
        </p:blipFill>
        <p:spPr bwMode="auto">
          <a:xfrm>
            <a:off x="213083" y="5314731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12"/>
          <a:stretch/>
        </p:blipFill>
        <p:spPr bwMode="auto">
          <a:xfrm>
            <a:off x="1444992" y="5314731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39614">
            <a:off x="4179263" y="5429126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2653" y="5644936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2478" y="5738204"/>
            <a:ext cx="1204199" cy="67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Дуга 16"/>
          <p:cNvSpPr/>
          <p:nvPr/>
        </p:nvSpPr>
        <p:spPr>
          <a:xfrm>
            <a:off x="945901" y="2408370"/>
            <a:ext cx="45719" cy="1956734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3544080" y="2276872"/>
            <a:ext cx="45719" cy="2232248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103298" y="4551511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9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7*.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поймал окуня, ерша и щуку. Окуня он поймал позже ерша, но раньше щуки. Покажи стрелками, в каком порядке он ловил рыб.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4630" y="2138161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4772" y="2296602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584" y="2362879"/>
            <a:ext cx="1204199" cy="6790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9465" y="391596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7465" y="391120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227" y="391120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69804" y="4437112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9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7*.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поймал окуня, ерша и щуку. Окуня он поймал позже ерша, но раньше щуки. Покажи стрелками, в каком порядке он ловил рыб.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4630" y="2138161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4772" y="2296602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584" y="2362879"/>
            <a:ext cx="1204199" cy="6790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9465" y="391596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7465" y="391120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227" y="391120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103297" y="5877272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27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48148E-6 L 0.28073 0.368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8" y="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24635 0.372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9" y="1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-0.55504 0.37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60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7066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4663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2254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48529" y="2889887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202340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23528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235310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141899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97636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533792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771865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977372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338788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43409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34542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612161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93482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220486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15617" y="221888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8530" y="22254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17569" y="2243556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93482" y="2218713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51520" y="5445224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7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4663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2254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48529" y="2889887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202340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23528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235310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141899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97636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533792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771865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977372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338788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43409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34542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612161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93482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220486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15617" y="221888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8530" y="22254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17569" y="2243556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99792" y="2206605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01579" y="512184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279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 L -0.2 -0.1312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24879 -0.1365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1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31007 -0.133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3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81111 -0.1340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556" y="-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7" grpId="0"/>
      <p:bldP spid="68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4663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2254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48529" y="2889887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93482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220486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897636" y="1268760"/>
            <a:ext cx="1745850" cy="722209"/>
            <a:chOff x="4897636" y="1268760"/>
            <a:chExt cx="1745850" cy="722209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6202340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97636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434542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417539" y="1268760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7141899" y="1268760"/>
            <a:ext cx="1534557" cy="722209"/>
            <a:chOff x="7141899" y="1268760"/>
            <a:chExt cx="1534557" cy="722209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8235310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7141899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612161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612161" y="1268760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&gt;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2771865" y="1265061"/>
            <a:ext cx="1646653" cy="725908"/>
            <a:chOff x="2771865" y="1265061"/>
            <a:chExt cx="1646653" cy="725908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2771865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3977372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38788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47864" y="1265061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&lt;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323528" y="1268759"/>
            <a:ext cx="1651410" cy="722210"/>
            <a:chOff x="323528" y="1268759"/>
            <a:chExt cx="1651410" cy="722210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323528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33792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3409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34576" y="1268759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32696" y="2897568"/>
            <a:ext cx="8172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какие группы можно разбить эти записи?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3549" y="5729905"/>
            <a:ext cx="8270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названия к ним можно придумать?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44008" y="3543899"/>
            <a:ext cx="0" cy="226136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71600" y="5037407"/>
            <a:ext cx="2783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Это-равенства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64088" y="5037407"/>
            <a:ext cx="3484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Это-неравенства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785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56647E-6 L -0.00364 0.3461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7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6647E-6 L -0.28073 0.3357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45" y="16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56647E-6 L 0.23628 0.3357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16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56647E-6 L -0.0342 0.3250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16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/>
      <p:bldP spid="9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записала равенства, а Петя - неравенства. Прочитай сначала записи Кати, а потом – записи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4711" y="4221088"/>
            <a:ext cx="1458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Катя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53384" y="4221088"/>
            <a:ext cx="1458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Петя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248529" y="3717032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Группа 45"/>
          <p:cNvGrpSpPr/>
          <p:nvPr/>
        </p:nvGrpSpPr>
        <p:grpSpPr>
          <a:xfrm>
            <a:off x="4897636" y="2095905"/>
            <a:ext cx="1745850" cy="722209"/>
            <a:chOff x="4897636" y="1268760"/>
            <a:chExt cx="1745850" cy="722209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6202340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4897636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434542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17539" y="1268760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7141899" y="2095905"/>
            <a:ext cx="1534557" cy="722209"/>
            <a:chOff x="7141899" y="1268760"/>
            <a:chExt cx="1534557" cy="722209"/>
          </a:xfrm>
        </p:grpSpPr>
        <p:sp>
          <p:nvSpPr>
            <p:cNvPr id="70" name="Прямоугольник 69"/>
            <p:cNvSpPr/>
            <p:nvPr/>
          </p:nvSpPr>
          <p:spPr>
            <a:xfrm>
              <a:off x="8235310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7141899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12161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612161" y="1268760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&gt;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2771865" y="2092206"/>
            <a:ext cx="1646653" cy="725908"/>
            <a:chOff x="2771865" y="1265061"/>
            <a:chExt cx="1646653" cy="72590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2771865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dirty="0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3977372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338788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347864" y="1265061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&lt;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323528" y="2095904"/>
            <a:ext cx="1651410" cy="722210"/>
            <a:chOff x="323528" y="1268759"/>
            <a:chExt cx="1651410" cy="722210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23528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1533792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43409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34576" y="1268759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84" name="Прямая соединительная линия 83"/>
          <p:cNvCxnSpPr/>
          <p:nvPr/>
        </p:nvCxnSpPr>
        <p:spPr>
          <a:xfrm>
            <a:off x="4644008" y="3831931"/>
            <a:ext cx="6607" cy="197333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71600" y="5734997"/>
            <a:ext cx="2783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Это-равенства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364088" y="5734997"/>
            <a:ext cx="3484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Это-неравенства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412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13873E-6 L -0.00364 0.477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3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5607E-6 L -0.30434 0.4719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26" y="235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5607E-6 L 0.29132 0.450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225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13873E-6 L 0.00521 0.456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228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составил неравенства к рисункам. Верные ли они?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451698" y="2161470"/>
            <a:ext cx="683888" cy="621717"/>
          </a:xfrm>
          <a:prstGeom prst="ellipse">
            <a:avLst/>
          </a:prstGeom>
          <a:solidFill>
            <a:srgbClr val="E21ED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716632" y="3005203"/>
            <a:ext cx="683888" cy="621717"/>
          </a:xfrm>
          <a:prstGeom prst="ellipse">
            <a:avLst/>
          </a:prstGeom>
          <a:solidFill>
            <a:srgbClr val="E21ED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2869473" y="2075378"/>
            <a:ext cx="778461" cy="68923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87327" y="2152088"/>
            <a:ext cx="681766" cy="68169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7557760" y="1994729"/>
            <a:ext cx="839048" cy="839048"/>
          </a:xfrm>
          <a:prstGeom prst="star5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5-конечная звезда 54"/>
          <p:cNvSpPr/>
          <p:nvPr/>
        </p:nvSpPr>
        <p:spPr>
          <a:xfrm>
            <a:off x="7514839" y="2733968"/>
            <a:ext cx="839048" cy="839048"/>
          </a:xfrm>
          <a:prstGeom prst="star5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4176736" y="1560191"/>
            <a:ext cx="0" cy="317772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8-конечная звезда 6"/>
          <p:cNvSpPr/>
          <p:nvPr/>
        </p:nvSpPr>
        <p:spPr>
          <a:xfrm>
            <a:off x="125534" y="2020088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8-конечная звезда 56"/>
          <p:cNvSpPr/>
          <p:nvPr/>
        </p:nvSpPr>
        <p:spPr>
          <a:xfrm>
            <a:off x="2422286" y="1782617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8-конечная звезда 57"/>
          <p:cNvSpPr/>
          <p:nvPr/>
        </p:nvSpPr>
        <p:spPr>
          <a:xfrm>
            <a:off x="4430193" y="1782617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8-конечная звезда 58"/>
          <p:cNvSpPr/>
          <p:nvPr/>
        </p:nvSpPr>
        <p:spPr>
          <a:xfrm>
            <a:off x="7164288" y="1962793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517821" y="4091587"/>
            <a:ext cx="1351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 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823625" y="4091587"/>
            <a:ext cx="1479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 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69804" y="5229200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16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составил неравенства к рисункам. Верные ли они?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451698" y="2161470"/>
            <a:ext cx="683888" cy="621717"/>
          </a:xfrm>
          <a:prstGeom prst="ellipse">
            <a:avLst/>
          </a:prstGeom>
          <a:solidFill>
            <a:srgbClr val="E21ED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716632" y="3005203"/>
            <a:ext cx="683888" cy="621717"/>
          </a:xfrm>
          <a:prstGeom prst="ellipse">
            <a:avLst/>
          </a:prstGeom>
          <a:solidFill>
            <a:srgbClr val="E21ED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2869473" y="2075378"/>
            <a:ext cx="778461" cy="68923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87327" y="2152088"/>
            <a:ext cx="681766" cy="68169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7557760" y="1994729"/>
            <a:ext cx="839048" cy="839048"/>
          </a:xfrm>
          <a:prstGeom prst="star5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5-конечная звезда 54"/>
          <p:cNvSpPr/>
          <p:nvPr/>
        </p:nvSpPr>
        <p:spPr>
          <a:xfrm>
            <a:off x="7514839" y="2733968"/>
            <a:ext cx="839048" cy="839048"/>
          </a:xfrm>
          <a:prstGeom prst="star5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4176736" y="1560191"/>
            <a:ext cx="0" cy="317772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8-конечная звезда 6"/>
          <p:cNvSpPr/>
          <p:nvPr/>
        </p:nvSpPr>
        <p:spPr>
          <a:xfrm>
            <a:off x="125534" y="2020088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8-конечная звезда 56"/>
          <p:cNvSpPr/>
          <p:nvPr/>
        </p:nvSpPr>
        <p:spPr>
          <a:xfrm>
            <a:off x="2422286" y="1782617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8-конечная звезда 57"/>
          <p:cNvSpPr/>
          <p:nvPr/>
        </p:nvSpPr>
        <p:spPr>
          <a:xfrm>
            <a:off x="4430193" y="1782617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8-конечная звезда 58"/>
          <p:cNvSpPr/>
          <p:nvPr/>
        </p:nvSpPr>
        <p:spPr>
          <a:xfrm>
            <a:off x="7164288" y="1962793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795370" y="2039472"/>
            <a:ext cx="2282517" cy="739239"/>
          </a:xfrm>
          <a:prstGeom prst="arc">
            <a:avLst>
              <a:gd name="adj1" fmla="val 11465837"/>
              <a:gd name="adj2" fmla="val 2154417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517821" y="4091587"/>
            <a:ext cx="1351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 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823625" y="4091587"/>
            <a:ext cx="1479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 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Дуга 65"/>
          <p:cNvSpPr/>
          <p:nvPr/>
        </p:nvSpPr>
        <p:spPr>
          <a:xfrm rot="21176628">
            <a:off x="5543491" y="2297472"/>
            <a:ext cx="2282517" cy="739239"/>
          </a:xfrm>
          <a:prstGeom prst="arc">
            <a:avLst>
              <a:gd name="adj1" fmla="val 11465837"/>
              <a:gd name="adj2" fmla="val 2154417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7001579" y="512184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528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2" grpId="0"/>
      <p:bldP spid="65" grpId="0"/>
      <p:bldP spid="66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написания цифры 1 и цифры 2.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4716775" y="1628800"/>
            <a:ext cx="4059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два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2.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Прямая соединительная линия 96"/>
          <p:cNvCxnSpPr>
            <a:stCxn id="99" idx="0"/>
          </p:cNvCxnSpPr>
          <p:nvPr/>
        </p:nvCxnSpPr>
        <p:spPr>
          <a:xfrm flipH="1">
            <a:off x="6555825" y="3108598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99" idx="1"/>
            <a:endCxn id="99" idx="3"/>
          </p:cNvCxnSpPr>
          <p:nvPr/>
        </p:nvCxnSpPr>
        <p:spPr>
          <a:xfrm>
            <a:off x="5218330" y="4449907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5218330" y="3108598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0" name="32-конечная звезда 99"/>
          <p:cNvSpPr/>
          <p:nvPr/>
        </p:nvSpPr>
        <p:spPr>
          <a:xfrm>
            <a:off x="6506502" y="3675532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1" name="Дуга 100"/>
          <p:cNvSpPr/>
          <p:nvPr/>
        </p:nvSpPr>
        <p:spPr>
          <a:xfrm rot="21391130">
            <a:off x="6644523" y="3144364"/>
            <a:ext cx="1228597" cy="1216853"/>
          </a:xfrm>
          <a:prstGeom prst="arc">
            <a:avLst>
              <a:gd name="adj1" fmla="val 10835815"/>
              <a:gd name="adj2" fmla="val 16476901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554204" y="4084232"/>
            <a:ext cx="1220096" cy="17069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Дуга 102"/>
          <p:cNvSpPr/>
          <p:nvPr/>
        </p:nvSpPr>
        <p:spPr>
          <a:xfrm rot="10063873">
            <a:off x="6774131" y="4524228"/>
            <a:ext cx="1132406" cy="1268505"/>
          </a:xfrm>
          <a:prstGeom prst="arc">
            <a:avLst>
              <a:gd name="adj1" fmla="val 14465667"/>
              <a:gd name="adj2" fmla="val 17799957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4" name="Дуга 103"/>
          <p:cNvSpPr/>
          <p:nvPr/>
        </p:nvSpPr>
        <p:spPr>
          <a:xfrm rot="19823663">
            <a:off x="6468059" y="5671757"/>
            <a:ext cx="883489" cy="833796"/>
          </a:xfrm>
          <a:prstGeom prst="arc">
            <a:avLst>
              <a:gd name="adj1" fmla="val 15294395"/>
              <a:gd name="adj2" fmla="val 20452655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flipV="1">
            <a:off x="7743502" y="5489156"/>
            <a:ext cx="144709" cy="13385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2580069" y="3069280"/>
            <a:ext cx="1309588" cy="134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69" idx="2"/>
          </p:cNvCxnSpPr>
          <p:nvPr/>
        </p:nvCxnSpPr>
        <p:spPr>
          <a:xfrm flipH="1">
            <a:off x="2548657" y="3069280"/>
            <a:ext cx="1341000" cy="2682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32-конечная звезда 66"/>
          <p:cNvSpPr/>
          <p:nvPr/>
        </p:nvSpPr>
        <p:spPr>
          <a:xfrm>
            <a:off x="2411760" y="4221088"/>
            <a:ext cx="276830" cy="330700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21324" y="1649823"/>
            <a:ext cx="3959955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один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1.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207657" y="3069280"/>
            <a:ext cx="2682000" cy="2682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>
            <a:stCxn id="69" idx="0"/>
            <a:endCxn id="69" idx="2"/>
          </p:cNvCxnSpPr>
          <p:nvPr/>
        </p:nvCxnSpPr>
        <p:spPr>
          <a:xfrm>
            <a:off x="2548657" y="3069280"/>
            <a:ext cx="0" cy="2682000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69" idx="1"/>
            <a:endCxn id="69" idx="3"/>
          </p:cNvCxnSpPr>
          <p:nvPr/>
        </p:nvCxnSpPr>
        <p:spPr>
          <a:xfrm>
            <a:off x="1207657" y="4410280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 rot="21391130">
            <a:off x="6649994" y="3138972"/>
            <a:ext cx="1228597" cy="1216853"/>
          </a:xfrm>
          <a:prstGeom prst="arc">
            <a:avLst>
              <a:gd name="adj1" fmla="val 16082625"/>
              <a:gd name="adj2" fmla="val 2352320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08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00" grpId="1" animBg="1"/>
      <p:bldP spid="101" grpId="0" animBg="1"/>
      <p:bldP spid="103" grpId="0" animBg="1"/>
      <p:bldP spid="104" grpId="0" animBg="1"/>
      <p:bldP spid="67" grpId="0" animBg="1"/>
      <p:bldP spid="67" grpId="1" animBg="1"/>
      <p:bldP spid="69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1835696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860032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2346" y="676550"/>
            <a:ext cx="555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 ли равенства здесь верные?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4131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88206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08132" y="1124744"/>
            <a:ext cx="0" cy="160291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050642" y="1124744"/>
            <a:ext cx="0" cy="160291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227103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85903" y="5435045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248529" y="2871673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888740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716914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255811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145631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1433" y="3246565"/>
            <a:ext cx="897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Замени знак «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на знак «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«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неверном равенстве. У тебя должно получиться верное неравенство.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288624" y="4445562"/>
            <a:ext cx="531676" cy="7078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071446" y="4457317"/>
            <a:ext cx="531676" cy="7078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9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1434</TotalTime>
  <Words>739</Words>
  <Application>Microsoft Office PowerPoint</Application>
  <PresentationFormat>Экран (4:3)</PresentationFormat>
  <Paragraphs>198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82</cp:revision>
  <dcterms:created xsi:type="dcterms:W3CDTF">2012-09-18T09:48:06Z</dcterms:created>
  <dcterms:modified xsi:type="dcterms:W3CDTF">2012-09-25T20:13:00Z</dcterms:modified>
</cp:coreProperties>
</file>