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1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5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4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9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7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9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0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1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EF92-C5AF-4942-AB22-CCD50066DB59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5E24-32FC-4B38-93F7-8082FA21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9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4968552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СКАЗКА</a:t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«СИВКА-БУРКА»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2781656" cy="141219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Сделано Маховой Марией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0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ПРЕЗЕНТАЦИЯ КНИГИ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8531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Вопрос: 1. Как называется литературное произведение? Ответ: Сказка называется СИВКА-БУРКА.</a:t>
            </a:r>
          </a:p>
          <a:p>
            <a:r>
              <a:rPr lang="ru-RU" sz="2400" dirty="0" smtClean="0">
                <a:latin typeface="Comic Sans MS" pitchFamily="66" charset="0"/>
              </a:rPr>
              <a:t>Вопрос: 2. Что я знаю об авторе? Ответ: Автора этого произведение зовут К.Д. Ушинский (но это- русская народная сказка), а что я о нем знаю?</a:t>
            </a:r>
          </a:p>
          <a:p>
            <a:r>
              <a:rPr lang="ru-RU" sz="2400" dirty="0" smtClean="0">
                <a:latin typeface="Comic Sans MS" pitchFamily="66" charset="0"/>
              </a:rPr>
              <a:t>Вопрос: 3. Чем мне нравится эта произведение? Ответ: Она веселая, и немного смешная, а почему? Сейчас расскажу.</a:t>
            </a:r>
          </a:p>
          <a:p>
            <a:r>
              <a:rPr lang="ru-RU" sz="2400" dirty="0" smtClean="0">
                <a:latin typeface="Comic Sans MS" pitchFamily="66" charset="0"/>
              </a:rPr>
              <a:t>Вопрос: 4. Прочитай фрагмент, который тебе понравился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69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Ответ на вопрос №2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1"/>
            <a:ext cx="5265422" cy="2843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omic Sans MS" pitchFamily="66" charset="0"/>
              </a:rPr>
              <a:t>Ушинский Константин Дмитриевич-</a:t>
            </a:r>
            <a:r>
              <a:rPr lang="ru-RU" sz="2400" dirty="0" smtClean="0">
                <a:latin typeface="Comic Sans MS" pitchFamily="66" charset="0"/>
              </a:rPr>
              <a:t>он родился 2 марта 1824 г., а к сожалению умер он 3 января 1871 г. (ему было 46 лет). Его жену звали Надя Семеновна Дорошенко. Родителей звали, мама: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itchFamily="66" charset="0"/>
              </a:rPr>
              <a:t>Любовь Степановна Гусак, а папа: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itchFamily="66" charset="0"/>
              </a:rPr>
              <a:t>Дмитрий Григорович </a:t>
            </a:r>
            <a:r>
              <a:rPr lang="ru-RU" sz="2400" b="1" dirty="0" smtClean="0">
                <a:latin typeface="Comic Sans MS" pitchFamily="66" charset="0"/>
              </a:rPr>
              <a:t>Ушинский. У него было три сына.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340767"/>
            <a:ext cx="2884554" cy="36056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85184"/>
            <a:ext cx="2286000" cy="774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1175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Ответ на вопрос №4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Говорит конь Иванушке: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smtClean="0">
                <a:latin typeface="Comic Sans MS" pitchFamily="66" charset="0"/>
              </a:rPr>
              <a:t>Влезай мне, Иванушка, в правое УХО, а в левое вылезай.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Влез </a:t>
            </a:r>
            <a:r>
              <a:rPr lang="ru-RU" b="1" dirty="0"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ванушка коню в правое УХО, а в левое вылез-</a:t>
            </a:r>
            <a:r>
              <a:rPr lang="ru-RU" dirty="0" smtClean="0">
                <a:latin typeface="Comic Sans MS" pitchFamily="66" charset="0"/>
              </a:rPr>
              <a:t>и стал таким молодцом, что ни вздумать, ни взгадать, ни в сказке ни сказать.</a:t>
            </a: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75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Викторина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5987008" cy="38450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Через какое ухо, Иванушка влез, а вылез?</a:t>
            </a:r>
          </a:p>
          <a:p>
            <a:r>
              <a:rPr lang="ru-RU" dirty="0" smtClean="0">
                <a:latin typeface="Comic Sans MS" pitchFamily="66" charset="0"/>
              </a:rPr>
              <a:t>Через правое ухо, он влез. А через левое вылез.</a:t>
            </a:r>
          </a:p>
          <a:p>
            <a:r>
              <a:rPr lang="ru-RU" dirty="0" smtClean="0">
                <a:latin typeface="Comic Sans MS" pitchFamily="66" charset="0"/>
              </a:rPr>
              <a:t>Когда умер Ушинский? (дату и год)</a:t>
            </a:r>
          </a:p>
          <a:p>
            <a:r>
              <a:rPr lang="ru-RU" dirty="0" smtClean="0">
                <a:latin typeface="Comic Sans MS" pitchFamily="66" charset="0"/>
              </a:rPr>
              <a:t>3 января 1871 г.</a:t>
            </a:r>
          </a:p>
          <a:p>
            <a:r>
              <a:rPr lang="ru-RU" dirty="0" smtClean="0">
                <a:latin typeface="Comic Sans MS" pitchFamily="66" charset="0"/>
              </a:rPr>
              <a:t>Сколько было лет Ушинскому когда умер?</a:t>
            </a:r>
            <a:endParaRPr lang="ru-RU" dirty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46 лет</a:t>
            </a:r>
          </a:p>
          <a:p>
            <a:r>
              <a:rPr lang="ru-RU" dirty="0" smtClean="0">
                <a:latin typeface="Comic Sans MS" pitchFamily="66" charset="0"/>
              </a:rPr>
              <a:t>Как звали жену Ушинского?</a:t>
            </a:r>
          </a:p>
          <a:p>
            <a:r>
              <a:rPr lang="ru-RU" dirty="0" smtClean="0">
                <a:latin typeface="Comic Sans MS" pitchFamily="66" charset="0"/>
              </a:rPr>
              <a:t>Надя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93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3375" y="14395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СПАСИБО ЗА ВНИМАНИЕ!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ЧИТАЙТЕ СКАЗКИ И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НЕ ПРОПУСКАЙТЕ ИНТЕРЕСНОЕ ВОКРУГ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595" y="4613953"/>
            <a:ext cx="3635896" cy="2041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трелка вниз 7"/>
          <p:cNvSpPr/>
          <p:nvPr/>
        </p:nvSpPr>
        <p:spPr>
          <a:xfrm>
            <a:off x="3882448" y="3573016"/>
            <a:ext cx="746548" cy="930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7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256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СКАЗКА «СИВКА-БУРКА»</vt:lpstr>
      <vt:lpstr>ПРЕЗЕНТАЦИЯ КНИГИ</vt:lpstr>
      <vt:lpstr>Ответ на вопрос №2</vt:lpstr>
      <vt:lpstr>Ответ на вопрос №4</vt:lpstr>
      <vt:lpstr>Викторина </vt:lpstr>
      <vt:lpstr>СПАСИБО ЗА ВНИМАНИЕ!  ЧИТАЙТЕ СКАЗКИ И НЕ ПРОПУСКАЙТЕ ИНТЕРЕСНОЕ ВОКРУГ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«СИВКА-БУРКА»</dc:title>
  <dc:creator>Миша</dc:creator>
  <cp:lastModifiedBy>Миша</cp:lastModifiedBy>
  <cp:revision>9</cp:revision>
  <dcterms:created xsi:type="dcterms:W3CDTF">2017-01-18T09:30:16Z</dcterms:created>
  <dcterms:modified xsi:type="dcterms:W3CDTF">2017-01-18T12:55:34Z</dcterms:modified>
</cp:coreProperties>
</file>