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59" r:id="rId5"/>
    <p:sldId id="261" r:id="rId6"/>
    <p:sldId id="263" r:id="rId7"/>
    <p:sldId id="257" r:id="rId8"/>
    <p:sldId id="260" r:id="rId9"/>
    <p:sldId id="26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10F8CC-8D51-4A83-A496-D9300C337277}" type="doc">
      <dgm:prSet loTypeId="urn:microsoft.com/office/officeart/2005/8/layout/vList3#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6E20E35-66ED-48EC-BB25-5AC701B4FF74}">
      <dgm:prSet/>
      <dgm:spPr/>
      <dgm:t>
        <a:bodyPr/>
        <a:lstStyle/>
        <a:p>
          <a:pPr rtl="0"/>
          <a:r>
            <a:rPr lang="ru-RU" b="1" i="1" dirty="0" smtClean="0">
              <a:latin typeface="Times New Roman" pitchFamily="18" charset="0"/>
              <a:cs typeface="Times New Roman" pitchFamily="18" charset="0"/>
            </a:rPr>
            <a:t>Спасибо за работу!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9BB013D3-0EAB-4B39-AB9D-6D7DB4D3D1D6}" type="parTrans" cxnId="{069961A2-EA13-4BB7-9EA8-0DD3594AC343}">
      <dgm:prSet/>
      <dgm:spPr/>
      <dgm:t>
        <a:bodyPr/>
        <a:lstStyle/>
        <a:p>
          <a:endParaRPr lang="ru-RU"/>
        </a:p>
      </dgm:t>
    </dgm:pt>
    <dgm:pt modelId="{D15D3C17-01F9-4EEF-82A6-06F3811CED18}" type="sibTrans" cxnId="{069961A2-EA13-4BB7-9EA8-0DD3594AC343}">
      <dgm:prSet/>
      <dgm:spPr/>
      <dgm:t>
        <a:bodyPr/>
        <a:lstStyle/>
        <a:p>
          <a:endParaRPr lang="ru-RU"/>
        </a:p>
      </dgm:t>
    </dgm:pt>
    <dgm:pt modelId="{BDAAFC7F-5B66-4721-98B5-0B75C5BC7D7E}">
      <dgm:prSet/>
      <dgm:spPr/>
      <dgm:t>
        <a:bodyPr/>
        <a:lstStyle/>
        <a:p>
          <a:pPr rtl="0"/>
          <a:endParaRPr lang="ru-RU" dirty="0"/>
        </a:p>
      </dgm:t>
    </dgm:pt>
    <dgm:pt modelId="{4CB287EF-DFC9-4963-863E-2C158E82549D}" type="parTrans" cxnId="{63E9CC01-2A87-4006-BEC6-DF12BE93D1D4}">
      <dgm:prSet/>
      <dgm:spPr/>
      <dgm:t>
        <a:bodyPr/>
        <a:lstStyle/>
        <a:p>
          <a:endParaRPr lang="ru-RU"/>
        </a:p>
      </dgm:t>
    </dgm:pt>
    <dgm:pt modelId="{D8376921-9448-484E-BF2C-C40D75C8A3E6}" type="sibTrans" cxnId="{63E9CC01-2A87-4006-BEC6-DF12BE93D1D4}">
      <dgm:prSet/>
      <dgm:spPr/>
      <dgm:t>
        <a:bodyPr/>
        <a:lstStyle/>
        <a:p>
          <a:endParaRPr lang="ru-RU"/>
        </a:p>
      </dgm:t>
    </dgm:pt>
    <dgm:pt modelId="{6A25A837-CD87-40BE-A091-4CAC9DA56CAA}" type="pres">
      <dgm:prSet presAssocID="{6B10F8CC-8D51-4A83-A496-D9300C33727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DD33CB-2478-46D3-B0B6-C6E2C3B7A96B}" type="pres">
      <dgm:prSet presAssocID="{F6E20E35-66ED-48EC-BB25-5AC701B4FF74}" presName="composite" presStyleCnt="0"/>
      <dgm:spPr/>
    </dgm:pt>
    <dgm:pt modelId="{47A63A0F-4446-4EF4-A8BD-D93D2EFF4BBE}" type="pres">
      <dgm:prSet presAssocID="{F6E20E35-66ED-48EC-BB25-5AC701B4FF74}" presName="imgShp" presStyleLbl="fgImgPlace1" presStyleIdx="0" presStyleCnt="2" custLinFactY="17446" custLinFactNeighborX="-5649" custLinFactNeighborY="100000"/>
      <dgm:spPr>
        <a:prstGeom prst="star5">
          <a:avLst/>
        </a:prstGeom>
      </dgm:spPr>
    </dgm:pt>
    <dgm:pt modelId="{1F73D270-9887-4683-AFE4-042F8E2284F2}" type="pres">
      <dgm:prSet presAssocID="{F6E20E35-66ED-48EC-BB25-5AC701B4FF74}" presName="txShp" presStyleLbl="node1" presStyleIdx="0" presStyleCnt="2" custScaleX="135568" custLinFactNeighborX="8709" custLinFactNeighborY="-164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FDA439-9E02-4FF3-88CD-C4B81EE8A7B7}" type="pres">
      <dgm:prSet presAssocID="{D15D3C17-01F9-4EEF-82A6-06F3811CED18}" presName="spacing" presStyleCnt="0"/>
      <dgm:spPr/>
    </dgm:pt>
    <dgm:pt modelId="{D0FF3046-E7CB-4C2A-922D-7C536AA55709}" type="pres">
      <dgm:prSet presAssocID="{BDAAFC7F-5B66-4721-98B5-0B75C5BC7D7E}" presName="composite" presStyleCnt="0"/>
      <dgm:spPr/>
    </dgm:pt>
    <dgm:pt modelId="{F41C28D3-958B-49E5-8479-35353D41D504}" type="pres">
      <dgm:prSet presAssocID="{BDAAFC7F-5B66-4721-98B5-0B75C5BC7D7E}" presName="imgShp" presStyleLbl="fgImgPlace1" presStyleIdx="1" presStyleCnt="2"/>
      <dgm:spPr/>
    </dgm:pt>
    <dgm:pt modelId="{8217F421-CB43-4458-AE54-E310FB7649B6}" type="pres">
      <dgm:prSet presAssocID="{BDAAFC7F-5B66-4721-98B5-0B75C5BC7D7E}" presName="txShp" presStyleLbl="node1" presStyleIdx="1" presStyleCnt="2" custScaleX="90379" custLinFactNeighborX="18238" custLinFactNeighborY="-287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E9CC01-2A87-4006-BEC6-DF12BE93D1D4}" srcId="{6B10F8CC-8D51-4A83-A496-D9300C337277}" destId="{BDAAFC7F-5B66-4721-98B5-0B75C5BC7D7E}" srcOrd="1" destOrd="0" parTransId="{4CB287EF-DFC9-4963-863E-2C158E82549D}" sibTransId="{D8376921-9448-484E-BF2C-C40D75C8A3E6}"/>
    <dgm:cxn modelId="{DFA49EDA-B31F-484B-9BF5-F064D2E9145B}" type="presOf" srcId="{F6E20E35-66ED-48EC-BB25-5AC701B4FF74}" destId="{1F73D270-9887-4683-AFE4-042F8E2284F2}" srcOrd="0" destOrd="0" presId="urn:microsoft.com/office/officeart/2005/8/layout/vList3#1"/>
    <dgm:cxn modelId="{94A6E3DC-6E36-4192-919A-231856A15A7A}" type="presOf" srcId="{6B10F8CC-8D51-4A83-A496-D9300C337277}" destId="{6A25A837-CD87-40BE-A091-4CAC9DA56CAA}" srcOrd="0" destOrd="0" presId="urn:microsoft.com/office/officeart/2005/8/layout/vList3#1"/>
    <dgm:cxn modelId="{C686C3F5-6121-4D8C-8BE4-380AADAC903A}" type="presOf" srcId="{BDAAFC7F-5B66-4721-98B5-0B75C5BC7D7E}" destId="{8217F421-CB43-4458-AE54-E310FB7649B6}" srcOrd="0" destOrd="0" presId="urn:microsoft.com/office/officeart/2005/8/layout/vList3#1"/>
    <dgm:cxn modelId="{069961A2-EA13-4BB7-9EA8-0DD3594AC343}" srcId="{6B10F8CC-8D51-4A83-A496-D9300C337277}" destId="{F6E20E35-66ED-48EC-BB25-5AC701B4FF74}" srcOrd="0" destOrd="0" parTransId="{9BB013D3-0EAB-4B39-AB9D-6D7DB4D3D1D6}" sibTransId="{D15D3C17-01F9-4EEF-82A6-06F3811CED18}"/>
    <dgm:cxn modelId="{F6D5E92E-27AC-474D-9CBB-D130000B09CE}" type="presParOf" srcId="{6A25A837-CD87-40BE-A091-4CAC9DA56CAA}" destId="{ABDD33CB-2478-46D3-B0B6-C6E2C3B7A96B}" srcOrd="0" destOrd="0" presId="urn:microsoft.com/office/officeart/2005/8/layout/vList3#1"/>
    <dgm:cxn modelId="{B4260E72-2400-44FA-89C4-AC1EE167E5CC}" type="presParOf" srcId="{ABDD33CB-2478-46D3-B0B6-C6E2C3B7A96B}" destId="{47A63A0F-4446-4EF4-A8BD-D93D2EFF4BBE}" srcOrd="0" destOrd="0" presId="urn:microsoft.com/office/officeart/2005/8/layout/vList3#1"/>
    <dgm:cxn modelId="{343EF324-2E09-4C7F-AA04-6DC7E7C83EB0}" type="presParOf" srcId="{ABDD33CB-2478-46D3-B0B6-C6E2C3B7A96B}" destId="{1F73D270-9887-4683-AFE4-042F8E2284F2}" srcOrd="1" destOrd="0" presId="urn:microsoft.com/office/officeart/2005/8/layout/vList3#1"/>
    <dgm:cxn modelId="{7464DB45-E688-4C56-A42A-00233750FCB1}" type="presParOf" srcId="{6A25A837-CD87-40BE-A091-4CAC9DA56CAA}" destId="{18FDA439-9E02-4FF3-88CD-C4B81EE8A7B7}" srcOrd="1" destOrd="0" presId="urn:microsoft.com/office/officeart/2005/8/layout/vList3#1"/>
    <dgm:cxn modelId="{29206CD3-1ACD-477B-88C7-79F1EE883254}" type="presParOf" srcId="{6A25A837-CD87-40BE-A091-4CAC9DA56CAA}" destId="{D0FF3046-E7CB-4C2A-922D-7C536AA55709}" srcOrd="2" destOrd="0" presId="urn:microsoft.com/office/officeart/2005/8/layout/vList3#1"/>
    <dgm:cxn modelId="{49F4AD12-A0BB-4D53-8BC6-484DEC8F2106}" type="presParOf" srcId="{D0FF3046-E7CB-4C2A-922D-7C536AA55709}" destId="{F41C28D3-958B-49E5-8479-35353D41D504}" srcOrd="0" destOrd="0" presId="urn:microsoft.com/office/officeart/2005/8/layout/vList3#1"/>
    <dgm:cxn modelId="{AC53E0F2-0306-4821-BB60-6998C2A47D6A}" type="presParOf" srcId="{D0FF3046-E7CB-4C2A-922D-7C536AA55709}" destId="{8217F421-CB43-4458-AE54-E310FB7649B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73D270-9887-4683-AFE4-042F8E2284F2}">
      <dsp:nvSpPr>
        <dsp:cNvPr id="0" name=""/>
        <dsp:cNvSpPr/>
      </dsp:nvSpPr>
      <dsp:spPr>
        <a:xfrm rot="10800000">
          <a:off x="810391" y="0"/>
          <a:ext cx="7419208" cy="2204994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2341" tIns="240030" rIns="448056" bIns="240030" numCol="1" spcCol="1270" anchor="ctr" anchorCtr="0">
          <a:noAutofit/>
        </a:bodyPr>
        <a:lstStyle/>
        <a:p>
          <a:pPr lvl="0" algn="ctr" defTabSz="2800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300" b="1" i="1" kern="1200" dirty="0" smtClean="0">
              <a:latin typeface="Times New Roman" pitchFamily="18" charset="0"/>
              <a:cs typeface="Times New Roman" pitchFamily="18" charset="0"/>
            </a:rPr>
            <a:t>Спасибо за работу!</a:t>
          </a:r>
          <a:endParaRPr lang="ru-RU" sz="63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361639" y="0"/>
        <a:ext cx="6867960" cy="2204994"/>
      </dsp:txXfrm>
    </dsp:sp>
    <dsp:sp modelId="{47A63A0F-4446-4EF4-A8BD-D93D2EFF4BBE}">
      <dsp:nvSpPr>
        <dsp:cNvPr id="0" name=""/>
        <dsp:cNvSpPr/>
      </dsp:nvSpPr>
      <dsp:spPr>
        <a:xfrm>
          <a:off x="216018" y="2592293"/>
          <a:ext cx="2204994" cy="2204994"/>
        </a:xfrm>
        <a:prstGeom prst="star5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17F421-CB43-4458-AE54-E310FB7649B6}">
      <dsp:nvSpPr>
        <dsp:cNvPr id="0" name=""/>
        <dsp:cNvSpPr/>
      </dsp:nvSpPr>
      <dsp:spPr>
        <a:xfrm rot="10800000">
          <a:off x="3283442" y="2232256"/>
          <a:ext cx="4946157" cy="2204994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2341" tIns="240030" rIns="448056" bIns="240030" numCol="1" spcCol="1270" anchor="ctr" anchorCtr="0">
          <a:noAutofit/>
        </a:bodyPr>
        <a:lstStyle/>
        <a:p>
          <a:pPr lvl="0" algn="ctr" defTabSz="2800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300" kern="1200" dirty="0"/>
        </a:p>
      </dsp:txBody>
      <dsp:txXfrm rot="10800000">
        <a:off x="3834690" y="2232256"/>
        <a:ext cx="4394909" cy="2204994"/>
      </dsp:txXfrm>
    </dsp:sp>
    <dsp:sp modelId="{F41C28D3-958B-49E5-8479-35353D41D504}">
      <dsp:nvSpPr>
        <dsp:cNvPr id="0" name=""/>
        <dsp:cNvSpPr/>
      </dsp:nvSpPr>
      <dsp:spPr>
        <a:xfrm>
          <a:off x="958841" y="2865817"/>
          <a:ext cx="2204994" cy="2204994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93BC-6434-4FF3-988B-94366C9F69E7}" type="datetimeFigureOut">
              <a:rPr lang="ru-RU" smtClean="0"/>
              <a:pPr/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F8E3-934A-4BE7-AADF-902E80B2D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93BC-6434-4FF3-988B-94366C9F69E7}" type="datetimeFigureOut">
              <a:rPr lang="ru-RU" smtClean="0"/>
              <a:pPr/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F8E3-934A-4BE7-AADF-902E80B2D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93BC-6434-4FF3-988B-94366C9F69E7}" type="datetimeFigureOut">
              <a:rPr lang="ru-RU" smtClean="0"/>
              <a:pPr/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F8E3-934A-4BE7-AADF-902E80B2D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93BC-6434-4FF3-988B-94366C9F69E7}" type="datetimeFigureOut">
              <a:rPr lang="ru-RU" smtClean="0"/>
              <a:pPr/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F8E3-934A-4BE7-AADF-902E80B2D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93BC-6434-4FF3-988B-94366C9F69E7}" type="datetimeFigureOut">
              <a:rPr lang="ru-RU" smtClean="0"/>
              <a:pPr/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F8E3-934A-4BE7-AADF-902E80B2D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93BC-6434-4FF3-988B-94366C9F69E7}" type="datetimeFigureOut">
              <a:rPr lang="ru-RU" smtClean="0"/>
              <a:pPr/>
              <a:t>01.09.2016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F8E3-934A-4BE7-AADF-902E80B2D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93BC-6434-4FF3-988B-94366C9F69E7}" type="datetimeFigureOut">
              <a:rPr lang="ru-RU" smtClean="0"/>
              <a:pPr/>
              <a:t>01.09.2016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F8E3-934A-4BE7-AADF-902E80B2D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93BC-6434-4FF3-988B-94366C9F69E7}" type="datetimeFigureOut">
              <a:rPr lang="ru-RU" smtClean="0"/>
              <a:pPr/>
              <a:t>01.09.2016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F8E3-934A-4BE7-AADF-902E80B2D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93BC-6434-4FF3-988B-94366C9F69E7}" type="datetimeFigureOut">
              <a:rPr lang="ru-RU" smtClean="0"/>
              <a:pPr/>
              <a:t>01.09.2016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F8E3-934A-4BE7-AADF-902E80B2D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93BC-6434-4FF3-988B-94366C9F69E7}" type="datetimeFigureOut">
              <a:rPr lang="ru-RU" smtClean="0"/>
              <a:pPr/>
              <a:t>01.09.2016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F8E3-934A-4BE7-AADF-902E80B2D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93BC-6434-4FF3-988B-94366C9F69E7}" type="datetimeFigureOut">
              <a:rPr lang="ru-RU" smtClean="0"/>
              <a:pPr/>
              <a:t>01.09.2016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F8E3-934A-4BE7-AADF-902E80B2D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F93BC-6434-4FF3-988B-94366C9F69E7}" type="datetimeFigureOut">
              <a:rPr lang="ru-RU" smtClean="0"/>
              <a:pPr/>
              <a:t>01.09.2016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FF8E3-934A-4BE7-AADF-902E80B2D9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окружающий мир 1 класс плеша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41396"/>
            <a:ext cx="443664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Картинки по запросу =андрей анатолиевич плеша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20688"/>
            <a:ext cx="3684240" cy="561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531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Картинки по запросу вопросительные зна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16383"/>
            <a:ext cx="580120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53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75240" cy="995710"/>
          </a:xfrm>
        </p:spPr>
        <p:txBody>
          <a:bodyPr>
            <a:normAutofit/>
          </a:bodyPr>
          <a:lstStyle/>
          <a:p>
            <a:pPr algn="ctr"/>
            <a:r>
              <a:rPr lang="ru-RU" sz="3600" b="0" dirty="0" smtClean="0">
                <a:latin typeface="Times New Roman" pitchFamily="18" charset="0"/>
                <a:cs typeface="Times New Roman" pitchFamily="18" charset="0"/>
              </a:rPr>
              <a:t>       Кто нам будет помогать?</a:t>
            </a:r>
            <a:endParaRPr lang="ru-RU" sz="36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91880" y="1196752"/>
            <a:ext cx="511175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type="body" sz="half" idx="2"/>
          </p:nvPr>
        </p:nvSpPr>
        <p:spPr>
          <a:xfrm>
            <a:off x="457200" y="1196752"/>
            <a:ext cx="3008313" cy="5661248"/>
          </a:xfrm>
        </p:spPr>
        <p:txBody>
          <a:bodyPr>
            <a:normAutofit fontScale="92500" lnSpcReduction="2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Наши помощники – Муравей Вопросик и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Мудрая Черепаха.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 утра до вечера, а иногда и ночью любознательный муравей спрашивал обо всем на свете.</a:t>
            </a: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8012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Наши помощники – условные знаки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56792"/>
            <a:ext cx="40386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28800"/>
            <a:ext cx="397078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466728" cy="106771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Задавайте вопросы!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032250" y="332656"/>
            <a:ext cx="4860230" cy="585311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Какой удивительный и разнообразный мир окружает нас! И мы сами – часть этого мира. 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 познаёте окружающий мир с помощью вопросов. С каких слов начинаются ваши вопросы?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3657600" cy="480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 numCol="2">
            <a:no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Что?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Кто?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Как?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Откуда?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Куда?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Где?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Когда?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Почему?</a:t>
            </a:r>
          </a:p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Зачем?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Придумайте вопросы с каждым из этих слов.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Наши помощники – книги и тетради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2779546" cy="24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861048"/>
            <a:ext cx="271303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124744"/>
            <a:ext cx="454660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501008"/>
            <a:ext cx="4608512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30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611560" y="548680"/>
          <a:ext cx="8229600" cy="507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7" cstate="print"/>
          <a:srcRect l="13593" t="6102" r="18503" b="18573"/>
          <a:stretch>
            <a:fillRect/>
          </a:stretch>
        </p:blipFill>
        <p:spPr bwMode="auto">
          <a:xfrm>
            <a:off x="395536" y="1412776"/>
            <a:ext cx="2520280" cy="373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 descr="cv0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3573016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108</Words>
  <Application>Microsoft Office PowerPoint</Application>
  <PresentationFormat>Экран (4:3)</PresentationFormat>
  <Paragraphs>24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       Кто нам будет помогать?</vt:lpstr>
      <vt:lpstr>Наши помощники – условные знаки</vt:lpstr>
      <vt:lpstr>Задавайте вопросы!</vt:lpstr>
      <vt:lpstr>Презентация PowerPoint</vt:lpstr>
      <vt:lpstr>Наши помощники – книги и тетради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Задавайте вопросы!</dc:title>
  <dc:creator>UserXP</dc:creator>
  <cp:lastModifiedBy>Виктория Тен</cp:lastModifiedBy>
  <cp:revision>21</cp:revision>
  <dcterms:created xsi:type="dcterms:W3CDTF">2014-09-06T04:45:54Z</dcterms:created>
  <dcterms:modified xsi:type="dcterms:W3CDTF">2016-09-01T09:53:24Z</dcterms:modified>
</cp:coreProperties>
</file>