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EECC7B-37AB-4065-9503-4E3726E9FCF5}" type="datetimeFigureOut">
              <a:rPr lang="ru-RU" smtClean="0"/>
              <a:pPr/>
              <a:t>18.05.2012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8538D6-B2C2-462F-9F0E-A8BC0C7FA5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Рекламная пауза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Анекдоты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5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6102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Учительница спрашивает:</a:t>
            </a:r>
            <a:b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Вовочка, </a:t>
            </a:r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скажи мне быстро, сколько будет восемь плюс пять?</a:t>
            </a:r>
            <a:b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Двадцать четыре!</a:t>
            </a:r>
            <a:b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Садись, Вовочка, неправильно!</a:t>
            </a:r>
            <a:b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Но вы же сказали ответить быстро, а не правильно!</a:t>
            </a:r>
          </a:p>
        </p:txBody>
      </p:sp>
    </p:spTree>
    <p:extLst>
      <p:ext uri="{BB962C8B-B14F-4D97-AF65-F5344CB8AC3E}">
        <p14:creationId xmlns:p14="http://schemas.microsoft.com/office/powerpoint/2010/main" xmlns="" val="3598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63904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Марья Ивановна, а можно ли наказывать человека за то, чего он не делал? </a:t>
            </a:r>
            <a:b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Нельзя, Вовочка. </a:t>
            </a:r>
            <a:b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Марья Ивановна, я не сделал домашнее задание!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45040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6534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Раньше я играл не только в теннис, но также в хоккей и в футбол, занимался шахматами, - рассказывает Вовочка. 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А теперь почему перестал? 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- Мой компьютер сломался...</a:t>
            </a:r>
          </a:p>
        </p:txBody>
      </p:sp>
    </p:spTree>
    <p:extLst>
      <p:ext uri="{BB962C8B-B14F-4D97-AF65-F5344CB8AC3E}">
        <p14:creationId xmlns:p14="http://schemas.microsoft.com/office/powerpoint/2010/main" xmlns="" val="14342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6246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Приходит гномик в магазин: </a:t>
            </a:r>
            <a:b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Взвесьте мне, пожалуйста, семь граммов сыра. </a:t>
            </a:r>
            <a:b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Вы что, издеваетесь? </a:t>
            </a:r>
            <a:b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Если бы я издевался, то попросил бы нарезать.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76765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61024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</a:t>
            </a:r>
            <a:r>
              <a:rPr lang="ru-RU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того, как </a:t>
            </a:r>
            <a:r>
              <a:rPr lang="ru-RU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в Китае прочитали слово «Унитаз» на оборот</a:t>
            </a:r>
            <a:r>
              <a:rPr lang="ru-RU" sz="4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</a:t>
            </a:r>
            <a:r>
              <a:rPr lang="ru-RU" sz="44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стали его бояться!</a:t>
            </a:r>
          </a:p>
        </p:txBody>
      </p:sp>
    </p:spTree>
    <p:extLst>
      <p:ext uri="{BB962C8B-B14F-4D97-AF65-F5344CB8AC3E}">
        <p14:creationId xmlns:p14="http://schemas.microsoft.com/office/powerpoint/2010/main" xmlns="" val="32239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52400"/>
            <a:ext cx="7776864" cy="4140696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внимание;)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5159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69127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/>
                </a:solidFill>
              </a:rPr>
              <a:t>Урок биологии. Учительница: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— Вовочка, расскажи всему классу, как размножаются дождевые черви?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Вовочка: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— Делением, Антонина Петровна.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Учительница: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— А поподробнее?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Вовочка: </a:t>
            </a:r>
            <a:br>
              <a:rPr lang="ru-RU" sz="3200" b="1" dirty="0">
                <a:solidFill>
                  <a:schemeClr val="accent2"/>
                </a:solidFill>
              </a:rPr>
            </a:br>
            <a:r>
              <a:rPr lang="ru-RU" sz="3200" b="1" dirty="0">
                <a:solidFill>
                  <a:schemeClr val="accent2"/>
                </a:solidFill>
              </a:rPr>
              <a:t>— Лопатой.</a:t>
            </a:r>
          </a:p>
        </p:txBody>
      </p:sp>
    </p:spTree>
    <p:extLst>
      <p:ext uri="{BB962C8B-B14F-4D97-AF65-F5344CB8AC3E}">
        <p14:creationId xmlns:p14="http://schemas.microsoft.com/office/powerpoint/2010/main" xmlns="" val="1516917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72816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3"/>
                </a:solidFill>
              </a:rPr>
              <a:t>— Вовочка! Мое терпение лопнуло! Завтра без отца в школу не приходи! </a:t>
            </a:r>
            <a:br>
              <a:rPr lang="ru-RU" sz="3200" b="1" dirty="0">
                <a:solidFill>
                  <a:schemeClr val="accent3"/>
                </a:solidFill>
              </a:rPr>
            </a:br>
            <a:r>
              <a:rPr lang="ru-RU" sz="3200" b="1" dirty="0">
                <a:solidFill>
                  <a:schemeClr val="accent3"/>
                </a:solidFill>
              </a:rPr>
              <a:t>— А послезавтра?</a:t>
            </a:r>
          </a:p>
        </p:txBody>
      </p:sp>
    </p:spTree>
    <p:extLst>
      <p:ext uri="{BB962C8B-B14F-4D97-AF65-F5344CB8AC3E}">
        <p14:creationId xmlns:p14="http://schemas.microsoft.com/office/powerpoint/2010/main" xmlns="" val="321029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412776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4"/>
                </a:solidFill>
              </a:rPr>
              <a:t>Марина Ивановна спрашивает Вовочку: </a:t>
            </a:r>
            <a:br>
              <a:rPr lang="ru-RU" sz="3200" b="1" dirty="0">
                <a:solidFill>
                  <a:schemeClr val="accent4"/>
                </a:solidFill>
              </a:rPr>
            </a:br>
            <a:r>
              <a:rPr lang="ru-RU" sz="3200" b="1" dirty="0">
                <a:solidFill>
                  <a:schemeClr val="accent4"/>
                </a:solidFill>
              </a:rPr>
              <a:t>— Вова! Почему ты на 4 урока опоздал? </a:t>
            </a:r>
            <a:br>
              <a:rPr lang="ru-RU" sz="3200" b="1" dirty="0">
                <a:solidFill>
                  <a:schemeClr val="accent4"/>
                </a:solidFill>
              </a:rPr>
            </a:br>
            <a:r>
              <a:rPr lang="ru-RU" sz="3200" b="1" dirty="0">
                <a:solidFill>
                  <a:schemeClr val="accent4"/>
                </a:solidFill>
              </a:rPr>
              <a:t>Вовочка:</a:t>
            </a:r>
            <a:br>
              <a:rPr lang="ru-RU" sz="3200" b="1" dirty="0">
                <a:solidFill>
                  <a:schemeClr val="accent4"/>
                </a:solidFill>
              </a:rPr>
            </a:br>
            <a:r>
              <a:rPr lang="ru-RU" sz="3200" b="1" dirty="0">
                <a:solidFill>
                  <a:schemeClr val="accent4"/>
                </a:solidFill>
              </a:rPr>
              <a:t>— Вы же сами говорили: </a:t>
            </a:r>
            <a:r>
              <a:rPr lang="ru-RU" sz="3200" b="1" dirty="0" smtClean="0">
                <a:solidFill>
                  <a:schemeClr val="accent4"/>
                </a:solidFill>
              </a:rPr>
              <a:t>учиться </a:t>
            </a:r>
            <a:r>
              <a:rPr lang="ru-RU" sz="3200" b="1" dirty="0">
                <a:solidFill>
                  <a:schemeClr val="accent4"/>
                </a:solidFill>
              </a:rPr>
              <a:t>никогда не поздно…</a:t>
            </a:r>
          </a:p>
        </p:txBody>
      </p:sp>
    </p:spTree>
    <p:extLst>
      <p:ext uri="{BB962C8B-B14F-4D97-AF65-F5344CB8AC3E}">
        <p14:creationId xmlns:p14="http://schemas.microsoft.com/office/powerpoint/2010/main" xmlns="" val="109419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3"/>
            <a:ext cx="6462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Вовочка, а ты знаешь цифры?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Да! Меня папа научил!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Ну, а после трех что идёт?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Четыре!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Молодец! А после семи?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Восемь!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Молодец! И папе своему спасибо передай! А после десяти что? </a:t>
            </a:r>
            <a:b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Валет!</a:t>
            </a:r>
          </a:p>
        </p:txBody>
      </p:sp>
    </p:spTree>
    <p:extLst>
      <p:ext uri="{BB962C8B-B14F-4D97-AF65-F5344CB8AC3E}">
        <p14:creationId xmlns:p14="http://schemas.microsoft.com/office/powerpoint/2010/main" xmlns="" val="2735206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603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Вовочке: 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Двойку исправил? 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Исправил! 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А ну, покажи! 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Вот! 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Ну кто ж так исправляет?! Дай-ка сюда!</a:t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96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61744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Продавщица в магазине обращается к маленькому мальчику:</a:t>
            </a:r>
            <a:b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Ты действительно уверен, что тебя попросили купить четыре килограмма конфет и двести граммов картошки? </a:t>
            </a:r>
            <a:b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957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5814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Ты бельё повесил? </a:t>
            </a:r>
            <a:b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Нет я его помиловал.</a:t>
            </a:r>
          </a:p>
        </p:txBody>
      </p:sp>
    </p:spTree>
    <p:extLst>
      <p:ext uri="{BB962C8B-B14F-4D97-AF65-F5344CB8AC3E}">
        <p14:creationId xmlns:p14="http://schemas.microsoft.com/office/powerpoint/2010/main" xmlns="" val="268346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011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124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Анекдоты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Спасибо за внимание;)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Анекдоты</dc:title>
  <dc:creator>arh</dc:creator>
  <cp:lastModifiedBy>1</cp:lastModifiedBy>
  <cp:revision>4</cp:revision>
  <dcterms:created xsi:type="dcterms:W3CDTF">2012-05-17T08:45:16Z</dcterms:created>
  <dcterms:modified xsi:type="dcterms:W3CDTF">2012-05-18T16:43:28Z</dcterms:modified>
</cp:coreProperties>
</file>