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mirpozitiva.ru/pozitiv/pritchi/151_pritcha_o_dvornik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¼Ð°Ð¹ÐºÑÐ¾ÑÐ¾ÑÑ ÐºÐ¾Ð¼Ð¿Ð°Ð½Ð¸Ñ  Ð¿Ð½Ð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0"/>
          <a:stretch/>
        </p:blipFill>
        <p:spPr bwMode="auto">
          <a:xfrm>
            <a:off x="-28164" y="0"/>
            <a:ext cx="9172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5" b="98305" l="19562" r="64789">
                        <a14:foregroundMark x1="49452" y1="55206" x2="53365" y2="7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33878"/>
          <a:stretch/>
        </p:blipFill>
        <p:spPr bwMode="auto">
          <a:xfrm>
            <a:off x="-28164" y="2276872"/>
            <a:ext cx="3247778" cy="44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648" y="0"/>
            <a:ext cx="8853706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Требуется дворник</a:t>
            </a:r>
          </a:p>
          <a:p>
            <a:pPr algn="ctr"/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 в «</a:t>
            </a:r>
            <a:r>
              <a:rPr lang="en-US" sz="5400" b="1" cap="all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Microsoft</a:t>
            </a:r>
            <a:r>
              <a:rPr lang="ru-RU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»</a:t>
            </a:r>
            <a:endParaRPr lang="ru-RU" sz="54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263" y="4562143"/>
            <a:ext cx="8856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dirty="0">
                <a:latin typeface="Arial Black" panose="020B0A04020102020204" pitchFamily="34" charset="0"/>
              </a:rPr>
              <a:t>МБОУ «</a:t>
            </a:r>
            <a:r>
              <a:rPr lang="ru-RU" dirty="0" err="1">
                <a:latin typeface="Arial Black" panose="020B0A04020102020204" pitchFamily="34" charset="0"/>
              </a:rPr>
              <a:t>Цивильская</a:t>
            </a:r>
            <a:r>
              <a:rPr lang="ru-RU" dirty="0">
                <a:latin typeface="Arial Black" panose="020B0A04020102020204" pitchFamily="34" charset="0"/>
              </a:rPr>
              <a:t> СОШ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№</a:t>
            </a:r>
            <a:r>
              <a:rPr lang="en-US" dirty="0" smtClean="0">
                <a:latin typeface="Arial Black" panose="020B0A04020102020204" pitchFamily="34" charset="0"/>
              </a:rPr>
              <a:t>1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dirty="0" smtClean="0">
                <a:latin typeface="Arial Black" panose="020B0A04020102020204" pitchFamily="34" charset="0"/>
              </a:rPr>
              <a:t>имени Героя Советского Союза </a:t>
            </a:r>
            <a:endParaRPr lang="en-US" dirty="0" smtClean="0"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dirty="0" smtClean="0">
                <a:latin typeface="Arial Black" panose="020B0A04020102020204" pitchFamily="34" charset="0"/>
              </a:rPr>
              <a:t>М.В</a:t>
            </a:r>
            <a:r>
              <a:rPr lang="ru-RU" dirty="0">
                <a:latin typeface="Arial Black" panose="020B0A04020102020204" pitchFamily="34" charset="0"/>
              </a:rPr>
              <a:t>. Силантьева</a:t>
            </a:r>
            <a:r>
              <a:rPr lang="ru-RU" dirty="0" smtClean="0"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dirty="0" smtClean="0">
                <a:latin typeface="Arial Black" panose="020B0A04020102020204" pitchFamily="34" charset="0"/>
              </a:rPr>
              <a:t>города </a:t>
            </a:r>
            <a:r>
              <a:rPr lang="ru-RU" dirty="0">
                <a:latin typeface="Arial Black" panose="020B0A04020102020204" pitchFamily="34" charset="0"/>
              </a:rPr>
              <a:t>Цивильск Чувашской </a:t>
            </a:r>
            <a:r>
              <a:rPr lang="ru-RU" dirty="0" smtClean="0">
                <a:latin typeface="Arial Black" panose="020B0A04020102020204" pitchFamily="34" charset="0"/>
              </a:rPr>
              <a:t>Республики</a:t>
            </a:r>
            <a:endParaRPr lang="ru-RU" dirty="0"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201</a:t>
            </a:r>
            <a:r>
              <a:rPr lang="ru-RU" sz="16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93301" y="3010793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Рассказ-притча в формате интерактивной викторины</a:t>
            </a:r>
          </a:p>
          <a:p>
            <a:pPr algn="ctr"/>
            <a:r>
              <a:rPr lang="ru-RU" sz="20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 для </a:t>
            </a:r>
            <a:r>
              <a:rPr lang="ru-RU" sz="2000" smtClean="0">
                <a:solidFill>
                  <a:srgbClr val="FF66FF"/>
                </a:solidFill>
                <a:latin typeface="Arial Black" panose="020B0A04020102020204" pitchFamily="34" charset="0"/>
              </a:rPr>
              <a:t>учащихся 7-11 </a:t>
            </a:r>
            <a:r>
              <a:rPr lang="ru-RU" sz="2000" dirty="0" smtClean="0">
                <a:solidFill>
                  <a:srgbClr val="FF66FF"/>
                </a:solidFill>
                <a:latin typeface="Arial Black" panose="020B0A04020102020204" pitchFamily="34" charset="0"/>
              </a:rPr>
              <a:t>классов</a:t>
            </a:r>
            <a:endParaRPr lang="ru-RU" sz="2000" dirty="0" smtClean="0"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046" y="2780928"/>
            <a:ext cx="4417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Вскоре он открывает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сначала маленький ларёк, затем магазин, а через 5 лет он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_____________ сети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супермаркетов.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7501" y="4049225"/>
            <a:ext cx="352822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владелец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ÐÐ°ÑÑÐ¸Ð½ÐºÐ¸ Ð¿Ð¾ Ð·Ð°Ð¿ÑÐ¾ÑÑ Ð±Ð¾ÑÑ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520318"/>
            <a:ext cx="5628289" cy="74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482" y="12687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вот он приходит застраховать свой бизнес, а страховой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просит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его оставить свой e-</a:t>
            </a:r>
            <a:r>
              <a:rPr lang="ru-RU" sz="360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mail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для выгодных предложений.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168759"/>
            <a:ext cx="29878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агент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ÐÐ°ÑÑÐ¸Ð½ÐºÐ¸ Ð¿Ð¾ Ð·Ð°Ð¿ÑÐ¾ÑÑ ÑÑÑÐ°ÑÐ¾Ð²Ðº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44" y="2906633"/>
            <a:ext cx="3176791" cy="31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213" y="4763"/>
            <a:ext cx="10260013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832" y="2636912"/>
            <a:ext cx="91131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ак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много лет назад,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 мечтающий стать дворником, теперь __________________ , 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отвечает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36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нет </a:t>
            </a: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у </a:t>
            </a: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него </a:t>
            </a:r>
            <a:endParaRPr lang="ru-RU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ни </a:t>
            </a: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e-</a:t>
            </a:r>
            <a:r>
              <a:rPr lang="ru-RU" sz="36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mail</a:t>
            </a: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ни </a:t>
            </a: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компьютера</a:t>
            </a: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98105" y="1052736"/>
            <a:ext cx="37799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бизнесмен</a:t>
            </a:r>
            <a:endParaRPr lang="ru-RU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1505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Просто поразительно! – удивляется страховщик, – такой огромный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–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даже нет личного компьютера! Чего бы вы добились, если бы он у вас был?!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5896" y="1133153"/>
            <a:ext cx="262778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бизнес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79" y="3429000"/>
            <a:ext cx="3529818" cy="41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¼Ð°Ð¹ÐºÑÐ¾ÑÐ¾ÑÑ ÐºÐ¾Ð¼Ð¿Ð°Ð½Ð¸Ñ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4" y="0"/>
            <a:ext cx="11666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750" y="98852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что бизнесмен отвечает: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Тогда я стал бы дворником компании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«_______________».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20072" y="1131221"/>
            <a:ext cx="32038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Microsoft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5" b="98305" l="19562" r="64789">
                        <a14:foregroundMark x1="49452" y1="55206" x2="53365" y2="7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33878"/>
          <a:stretch/>
        </p:blipFill>
        <p:spPr bwMode="auto">
          <a:xfrm>
            <a:off x="280596" y="1482852"/>
            <a:ext cx="4096108" cy="56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671" y="0"/>
            <a:ext cx="1043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879" y="56793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7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в чём мораль?</a:t>
            </a:r>
            <a:endParaRPr lang="ru-RU" sz="7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7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06142" y="4352467"/>
            <a:ext cx="620403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54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Мораль</a:t>
            </a:r>
            <a:endParaRPr lang="en-US" sz="60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56592" y="5157192"/>
            <a:ext cx="1058327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7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</a:t>
            </a:r>
            <a:r>
              <a:rPr lang="ru-RU" sz="27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вас чего-то нет, может, вам это и не нужно</a:t>
            </a:r>
            <a:r>
              <a:rPr lang="ru-RU" sz="27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27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08952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Притча о дворнике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mirpozitiva.ru/pozitiv/pritchi/151_pritcha_o_dvornike.html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533" y="-171400"/>
            <a:ext cx="105440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62975" y="1916832"/>
            <a:ext cx="57427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Человек приходит устраиваться дворником в компанию «</a:t>
            </a:r>
            <a:r>
              <a:rPr lang="ru-RU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Microsoft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». В отделе кадров ему задают вопросы, проводят </a:t>
            </a: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___________. 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34329" y="3861048"/>
            <a:ext cx="2160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тесты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261477"/>
            <a:ext cx="4355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Поздравляем, Вы приняты. Оставьте ваш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–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уведомим вас о графике работы.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194" y="2503736"/>
            <a:ext cx="293333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e-mail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103572" cy="482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353" y="15135"/>
            <a:ext cx="10256811" cy="68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66151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Вообще-то, у меня даже компьютера нет, – признаётся человек, – а e-</a:t>
            </a:r>
            <a:r>
              <a:rPr lang="ru-RU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mail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подавно.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490221" y="5517232"/>
            <a:ext cx="308821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контакт</a:t>
            </a:r>
            <a:endParaRPr lang="ru-RU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90221" y="4456454"/>
            <a:ext cx="9828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— К сожалению, тогда мы не можем трудоустроить вас. Как установить </a:t>
            </a:r>
            <a:r>
              <a:rPr lang="ru-RU" sz="36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____________ </a:t>
            </a: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Вами, если Вас виртуально нет? </a:t>
            </a:r>
            <a:endParaRPr lang="ru-RU" sz="36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22048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Поймите, Вас виртуально нет, а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оперативная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__________со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всеми сотрудниками «</a:t>
            </a:r>
            <a:r>
              <a:rPr lang="ru-RU" sz="360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Microsoft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 по e-</a:t>
            </a:r>
            <a:r>
              <a:rPr lang="ru-RU" sz="360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mail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согласование эффективной командной работы – ключевой вопрос в нашей компании.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5856" y="620688"/>
            <a:ext cx="355454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связь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¸Ð¼ÐµÐ¹Ð»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83" y="4077072"/>
            <a:ext cx="4248472" cy="26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927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Делать нечего, человек уходит и начинает размышлять, как можно заработать деньги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______________ . </a:t>
            </a: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7752" y="1916832"/>
            <a:ext cx="373873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компьютер</a:t>
            </a:r>
            <a:endParaRPr lang="ru-RU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ÐÐ°ÑÑÐ¸Ð½ÐºÐ¸ Ð¿Ð¾ Ð·Ð°Ð¿ÑÐ¾ÑÑ Ð´ÐµÐ½ÑÐ³Ð¸ Ð½Ð° ÐºÐ¾Ð¼Ð¿ÑÑÑÐµÑ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620094"/>
            <a:ext cx="9144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018" y="12687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кармане - $30. Он покупает у фермера 10 кг яблок, выходит на оживлённую улицу и продаёт «вкусные и </a:t>
            </a:r>
            <a:r>
              <a:rPr lang="ru-RU" sz="4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полезные __________________ »</a:t>
            </a: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832" y="2348880"/>
            <a:ext cx="563478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эко-продукты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754430" cy="34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106655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 несколько часов его стартовый </a:t>
            </a: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увеличивается </a:t>
            </a: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вдвое, а через 6 часов - в 10 раз.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7984" y="714924"/>
            <a:ext cx="358815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капитал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60" y="2492896"/>
            <a:ext cx="4708038" cy="365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340768"/>
            <a:ext cx="91440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Тут он понимает, что с такими темпами можно прожить и без работодателя.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Теперь появились деньги! И человек покупает ________________.</a:t>
            </a: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85137" y="2420888"/>
            <a:ext cx="47880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автомобиль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4900"/>
            <a:ext cx="5976664" cy="33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154</TotalTime>
  <Words>391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2016-01-10T12:56:23Z</dcterms:created>
  <dcterms:modified xsi:type="dcterms:W3CDTF">2018-08-06T12:02:32Z</dcterms:modified>
</cp:coreProperties>
</file>