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N47\Desktop\маша ставрополь\8022036858277935_9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5934670"/>
            <a:ext cx="50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Каменный крест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iMaN47\Desktop\маша ставрополь\0_7876d_5318919c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200" y="0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Суворов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aN47\Desktop\маша ставрополь\2.cont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71800" y="0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Крепость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MaN47\Desktop\маша ставрополь\map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"/>
            <a:ext cx="9144000" cy="6839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0"/>
            <a:ext cx="3477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Лермонтов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MaN47\Desktop\маша ставрополь\9RzztNIJv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47"/>
            <a:ext cx="9144000" cy="6841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1815" y="0"/>
            <a:ext cx="8682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Старый и новый Ставрополь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MaN47\Desktop\маша ставрополь\u_SWbJmcV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1815" y="0"/>
            <a:ext cx="8682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Старый и новый Ставрополь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DiMaN47</dc:creator>
  <cp:lastModifiedBy>DiMaN47</cp:lastModifiedBy>
  <cp:revision>2</cp:revision>
  <dcterms:created xsi:type="dcterms:W3CDTF">2018-05-03T04:19:34Z</dcterms:created>
  <dcterms:modified xsi:type="dcterms:W3CDTF">2018-05-03T04:45:26Z</dcterms:modified>
</cp:coreProperties>
</file>