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Выбор темы: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dirty="0" smtClean="0"/>
              <a:t>Тема самообразования должна соответствовать теме работы школы.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Формулировка цели, задач.</a:t>
            </a:r>
          </a:p>
          <a:p>
            <a:r>
              <a:rPr lang="ru-RU" sz="5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Предполагаемые результаты работы</a:t>
            </a:r>
            <a:endParaRPr lang="ru-RU" sz="5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План работы</a:t>
            </a:r>
          </a:p>
          <a:p>
            <a:r>
              <a:rPr lang="ru-RU" sz="4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Определение круга источника информации: Литература, материалы сети Интернет, газеты, журналы, материалы школьного музея</a:t>
            </a:r>
            <a:endParaRPr lang="ru-RU" sz="40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Практическое применение полученных знаний на уроках. </a:t>
            </a:r>
          </a:p>
          <a:p>
            <a:r>
              <a:rPr lang="ru-RU" sz="5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Трансляция полученного опыта. </a:t>
            </a:r>
            <a:endParaRPr lang="ru-RU" sz="5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58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Выбор темы: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темы:</dc:title>
  <dc:creator>Пользователь</dc:creator>
  <cp:lastModifiedBy>Пользователь</cp:lastModifiedBy>
  <cp:revision>1</cp:revision>
  <dcterms:created xsi:type="dcterms:W3CDTF">2012-10-30T22:17:58Z</dcterms:created>
  <dcterms:modified xsi:type="dcterms:W3CDTF">2012-10-30T22:27:51Z</dcterms:modified>
</cp:coreProperties>
</file>