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629" autoAdjust="0"/>
  </p:normalViewPr>
  <p:slideViewPr>
    <p:cSldViewPr>
      <p:cViewPr varScale="1">
        <p:scale>
          <a:sx n="83" d="100"/>
          <a:sy n="83" d="100"/>
        </p:scale>
        <p:origin x="-1493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AA7B5-A22A-4E0B-B1FF-88955A470457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5714A-3F3E-4184-BFBA-58231F22D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9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5714A-3F3E-4184-BFBA-58231F22DE9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177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23F3-D81C-4382-9BE6-DFC875D6B29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48E-6300-40FB-8AE1-25BADD3D1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02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23F3-D81C-4382-9BE6-DFC875D6B29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48E-6300-40FB-8AE1-25BADD3D1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20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23F3-D81C-4382-9BE6-DFC875D6B29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48E-6300-40FB-8AE1-25BADD3D1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34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23F3-D81C-4382-9BE6-DFC875D6B29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48E-6300-40FB-8AE1-25BADD3D1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50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23F3-D81C-4382-9BE6-DFC875D6B29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48E-6300-40FB-8AE1-25BADD3D1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72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23F3-D81C-4382-9BE6-DFC875D6B29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48E-6300-40FB-8AE1-25BADD3D1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87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23F3-D81C-4382-9BE6-DFC875D6B29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48E-6300-40FB-8AE1-25BADD3D1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96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23F3-D81C-4382-9BE6-DFC875D6B29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48E-6300-40FB-8AE1-25BADD3D1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57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23F3-D81C-4382-9BE6-DFC875D6B29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48E-6300-40FB-8AE1-25BADD3D1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4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23F3-D81C-4382-9BE6-DFC875D6B29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48E-6300-40FB-8AE1-25BADD3D1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34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23F3-D81C-4382-9BE6-DFC875D6B29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48E-6300-40FB-8AE1-25BADD3D1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4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423F3-D81C-4382-9BE6-DFC875D6B29E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5148E-6300-40FB-8AE1-25BADD3D1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28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420888"/>
            <a:ext cx="7772400" cy="183006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Иллюстрации к сказке А</a:t>
            </a:r>
            <a:r>
              <a:rPr lang="en-US" b="1" dirty="0" smtClean="0">
                <a:latin typeface="Monotype Corsiva" panose="03010101010201010101" pitchFamily="66" charset="0"/>
              </a:rPr>
              <a:t>.</a:t>
            </a:r>
            <a:r>
              <a:rPr lang="ru-RU" b="1" dirty="0" smtClean="0">
                <a:latin typeface="Monotype Corsiva" panose="03010101010201010101" pitchFamily="66" charset="0"/>
              </a:rPr>
              <a:t>Погорельского</a:t>
            </a:r>
            <a:r>
              <a:rPr lang="en-US" b="1" dirty="0" smtClean="0">
                <a:latin typeface="Monotype Corsiva" panose="03010101010201010101" pitchFamily="66" charset="0"/>
              </a:rPr>
              <a:t>”</a:t>
            </a:r>
            <a:r>
              <a:rPr lang="ru-RU" b="1" dirty="0" smtClean="0">
                <a:latin typeface="Monotype Corsiva" panose="03010101010201010101" pitchFamily="66" charset="0"/>
              </a:rPr>
              <a:t>Чёрная курица</a:t>
            </a:r>
            <a:r>
              <a:rPr lang="en-US" b="1" dirty="0" smtClean="0">
                <a:latin typeface="Monotype Corsiva" panose="03010101010201010101" pitchFamily="66" charset="0"/>
              </a:rPr>
              <a:t>,</a:t>
            </a:r>
            <a:r>
              <a:rPr lang="ru-RU" b="1" dirty="0" smtClean="0">
                <a:latin typeface="Monotype Corsiva" panose="03010101010201010101" pitchFamily="66" charset="0"/>
              </a:rPr>
              <a:t> или Подземные жители</a:t>
            </a:r>
            <a:r>
              <a:rPr lang="en-US" b="1" dirty="0" smtClean="0">
                <a:latin typeface="Monotype Corsiva" panose="03010101010201010101" pitchFamily="66" charset="0"/>
              </a:rPr>
              <a:t>.”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8328" y="5373216"/>
            <a:ext cx="6400800" cy="864096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7200" b="1" i="0" dirty="0" smtClean="0">
                <a:solidFill>
                  <a:srgbClr val="000000"/>
                </a:solidFill>
                <a:effectLst/>
                <a:latin typeface="Open Sans"/>
              </a:rPr>
              <a:t>Выполнил </a:t>
            </a:r>
            <a:r>
              <a:rPr lang="ru-RU" sz="7200" b="1" i="0" dirty="0" smtClean="0">
                <a:solidFill>
                  <a:srgbClr val="000000"/>
                </a:solidFill>
                <a:effectLst/>
                <a:latin typeface="Open Sans"/>
              </a:rPr>
              <a:t>ученик 5 Б класса </a:t>
            </a:r>
            <a:endParaRPr lang="ru-RU" sz="7200" b="1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pPr algn="r">
              <a:lnSpc>
                <a:spcPts val="1872"/>
              </a:lnSpc>
            </a:pPr>
            <a:r>
              <a:rPr lang="ru-RU" sz="7200" b="1" i="0" dirty="0" smtClean="0">
                <a:solidFill>
                  <a:srgbClr val="000000"/>
                </a:solidFill>
                <a:effectLst/>
                <a:latin typeface="Open Sans"/>
              </a:rPr>
              <a:t>МБОУ «Гимназия №</a:t>
            </a:r>
            <a:r>
              <a:rPr lang="ru-RU" sz="7200" b="1" i="0" dirty="0" smtClean="0">
                <a:solidFill>
                  <a:srgbClr val="000000"/>
                </a:solidFill>
                <a:effectLst/>
                <a:latin typeface="Open Sans"/>
              </a:rPr>
              <a:t>1 им Н</a:t>
            </a:r>
            <a:r>
              <a:rPr lang="en-US" sz="7200" b="1" i="0" dirty="0" smtClean="0">
                <a:solidFill>
                  <a:srgbClr val="000000"/>
                </a:solidFill>
                <a:effectLst/>
                <a:latin typeface="Open Sans"/>
              </a:rPr>
              <a:t>.</a:t>
            </a:r>
            <a:r>
              <a:rPr lang="ru-RU" sz="7200" b="1" i="0" dirty="0" smtClean="0">
                <a:solidFill>
                  <a:srgbClr val="000000"/>
                </a:solidFill>
                <a:effectLst/>
                <a:latin typeface="Open Sans"/>
              </a:rPr>
              <a:t> М</a:t>
            </a:r>
            <a:r>
              <a:rPr lang="en-US" sz="7200" b="1" i="0" dirty="0" smtClean="0">
                <a:solidFill>
                  <a:srgbClr val="000000"/>
                </a:solidFill>
                <a:effectLst/>
                <a:latin typeface="Open Sans"/>
              </a:rPr>
              <a:t>.</a:t>
            </a:r>
            <a:r>
              <a:rPr lang="ru-RU" sz="7200" b="1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sz="7200" b="1" i="0" dirty="0" smtClean="0">
                <a:solidFill>
                  <a:srgbClr val="000000"/>
                </a:solidFill>
                <a:effectLst/>
                <a:latin typeface="Open Sans"/>
              </a:rPr>
              <a:t>Пржевальского» Тимофей</a:t>
            </a:r>
            <a:r>
              <a:rPr lang="en-US" sz="7200" b="1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sz="7200" b="1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sz="7200" b="1" i="0" dirty="0" err="1" smtClean="0">
                <a:solidFill>
                  <a:srgbClr val="000000"/>
                </a:solidFill>
                <a:effectLst/>
                <a:latin typeface="Open Sans"/>
              </a:rPr>
              <a:t>Кузилин</a:t>
            </a:r>
            <a:r>
              <a:rPr lang="ru-RU" sz="7200" b="1" i="0" dirty="0" smtClean="0"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lang="ru-RU" sz="7200" b="1" i="0" dirty="0" smtClean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</a:b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pPr algn="l">
              <a:lnSpc>
                <a:spcPts val="1872"/>
              </a:lnSpc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</a:b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1"/>
            <a:ext cx="2555776" cy="30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1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204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158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999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056" y="33265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777686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243"/>
            <a:ext cx="8375576" cy="60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65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094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954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784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0484"/>
            <a:ext cx="7914456" cy="592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615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914456" cy="60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108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652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796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265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34</Words>
  <Application>Microsoft Office PowerPoint</Application>
  <PresentationFormat>Экран (4:3)</PresentationFormat>
  <Paragraphs>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Иллюстрации к сказке А.Погорельского”Чёрная курица, или Подземные жители.”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Иллюстрации к сказке А.Погорельского”Чёрная курица, или Подземные жители.”</dc:title>
  <dc:creator>Timofei</dc:creator>
  <cp:lastModifiedBy>777</cp:lastModifiedBy>
  <cp:revision>9</cp:revision>
  <dcterms:created xsi:type="dcterms:W3CDTF">2017-11-05T08:56:30Z</dcterms:created>
  <dcterms:modified xsi:type="dcterms:W3CDTF">2017-11-09T07:32:56Z</dcterms:modified>
</cp:coreProperties>
</file>