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93" r:id="rId9"/>
    <p:sldId id="291" r:id="rId10"/>
    <p:sldId id="292" r:id="rId11"/>
    <p:sldId id="268" r:id="rId12"/>
    <p:sldId id="269" r:id="rId13"/>
    <p:sldId id="270" r:id="rId14"/>
    <p:sldId id="271" r:id="rId15"/>
    <p:sldId id="272" r:id="rId16"/>
    <p:sldId id="273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50" d="100"/>
          <a:sy n="50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588755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ФГОС </a:t>
            </a:r>
            <a:r>
              <a:rPr lang="ru-RU" b="1" dirty="0" smtClean="0">
                <a:solidFill>
                  <a:srgbClr val="FF0000"/>
                </a:solidFill>
              </a:rPr>
              <a:t> начального </a:t>
            </a:r>
            <a:r>
              <a:rPr lang="ru-RU" b="1" dirty="0" smtClean="0">
                <a:solidFill>
                  <a:srgbClr val="FF0000"/>
                </a:solidFill>
              </a:rPr>
              <a:t>общего образования для обучающихся с ограниченными возможностями </a:t>
            </a:r>
            <a:r>
              <a:rPr lang="ru-RU" b="1" dirty="0" smtClean="0">
                <a:solidFill>
                  <a:srgbClr val="FF0000"/>
                </a:solidFill>
              </a:rPr>
              <a:t>здоровья </a:t>
            </a:r>
            <a:r>
              <a:rPr lang="ru-RU" b="1" dirty="0" smtClean="0">
                <a:solidFill>
                  <a:srgbClr val="7030A0"/>
                </a:solidFill>
              </a:rPr>
              <a:t>(на примере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слепых и  слабовидящих)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/>
              <a:t>Денискина В.З. – </a:t>
            </a:r>
            <a:r>
              <a:rPr lang="ru-RU" b="1" dirty="0" err="1" smtClean="0"/>
              <a:t>к.п.н</a:t>
            </a:r>
            <a:r>
              <a:rPr lang="ru-RU" b="1" dirty="0" smtClean="0"/>
              <a:t>. , доцент </a:t>
            </a:r>
            <a:r>
              <a:rPr lang="ru-RU" b="1" dirty="0" err="1" smtClean="0"/>
              <a:t>АПКиППРО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Tm="59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слабовидящих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(3 варианта):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4.1. – 4 года;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4.2. – 5 лет;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вариант 4.3. – 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90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Умственная отсталость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состояние, обусловленное врожденным или рано приобретенным недоразвитием психики с выраженной недостаточностью интеллекта, затрудняющее или делающее полностью невозможным адекватное социальное функционирование индивида.  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МКБ – 10: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F70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легкая умственная отсталость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ориентировочный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 составляет 50-69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(в зрелом возрасте умственное развитие соответствует развитию в возрасте 9-12 лет). Вероятны некоторые трудности обучения в школе.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Многие взрослые будут в состоянии работать, поддерживать нормальные социальные отношения и вносить вклад в общество.</a:t>
            </a:r>
            <a:endParaRPr lang="en-US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F71</a:t>
            </a:r>
            <a:r>
              <a:rPr lang="ru-RU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умеренная</a:t>
            </a:r>
            <a:r>
              <a:rPr lang="ru-RU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 колеблется от 35 до 49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(в зрелом возрасте умственное развитие соответствует развитию в возрасте 6-9 лет). Вероятно заметное отставание в развитии с детства, но большинство может обучаться и достичь определенной степени независимости в самообслуживании, приобрести адекватные коммуникационные и учебные навыки. Взрослые будут нуждаться в разных видах поддержки в быту и на работе.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F72 – тяжелая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ориентировочный 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 колеблется от 20 до 34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(в зрелом возрасте умственное развитие соответствует развитию в возрасте 3-6 лет). Вероятна необходимость постоянной поддержки. Включена: резко выраженная умственная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субнормальность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300" b="1" dirty="0" smtClean="0">
                <a:latin typeface="Arial" pitchFamily="34" charset="0"/>
                <a:cs typeface="Arial" pitchFamily="34" charset="0"/>
              </a:rPr>
              <a:t>фаза возбудимости тканей в состоянии </a:t>
            </a:r>
          </a:p>
          <a:p>
            <a:pPr>
              <a:buNone/>
            </a:pPr>
            <a:r>
              <a:rPr lang="ru-RU" sz="3300" b="1" dirty="0" smtClean="0">
                <a:latin typeface="Arial" pitchFamily="34" charset="0"/>
                <a:cs typeface="Arial" pitchFamily="34" charset="0"/>
              </a:rPr>
              <a:t>    физиологического покоя, совпадающая со следовой </a:t>
            </a:r>
            <a:r>
              <a:rPr lang="ru-RU" sz="3300" b="1" dirty="0" err="1" smtClean="0">
                <a:latin typeface="Arial" pitchFamily="34" charset="0"/>
                <a:cs typeface="Arial" pitchFamily="34" charset="0"/>
              </a:rPr>
              <a:t>гиперполяриза-цией</a:t>
            </a:r>
            <a:r>
              <a:rPr lang="ru-RU" sz="3300" b="1" dirty="0" smtClean="0">
                <a:latin typeface="Arial" pitchFamily="34" charset="0"/>
                <a:cs typeface="Arial" pitchFamily="34" charset="0"/>
              </a:rPr>
              <a:t>, следует за фазой экзальтации).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F73 – глубокая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ориентировочный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 ниже 20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(в зрелом возрасте умственное развитие ниже развития в трехлетнем возрасте). Результатом является тяжелое ограничение самообслуживания, коммуникабельности и подвижности, а также повышенная сексуальность. Включена: глубокая умственная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субнормальность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F78 – другая умственная отсталость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обозначает состояния психического недоразвития, осложненные слепотой, глухотой, немотой и тяжелой соматической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инвалидизацией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когда определение глубины интеллектуального дефекта затруднено или невозможно.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предусматривает возможность гибкой смены образовательного маршрута,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 и условий получения образования обучающимися с ОВЗ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комплексной оценки личностных, </a:t>
            </a:r>
            <a:r>
              <a:rPr lang="ru-RU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предметных результатов освоения АООП НОО, заключения </a:t>
            </a:r>
            <a:r>
              <a:rPr lang="ru-RU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психолого-медико-педагогической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комиссии (ПМПК) и мнения родителей (законных представителей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3521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включает в себя требования к: </a:t>
            </a:r>
            <a:b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структуре АООП НОО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(в том числе соотношению обязательной части основной общеобразовательной программы и части, формируемой участниками образовательных отношений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 их объему;</a:t>
            </a:r>
          </a:p>
          <a:p>
            <a:endParaRPr lang="ru-RU" dirty="0"/>
          </a:p>
        </p:txBody>
      </p:sp>
    </p:spTree>
  </p:cSld>
  <p:clrMapOvr>
    <a:masterClrMapping/>
  </p:clrMapOvr>
  <p:transition advTm="647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условиям реализации АООП НОО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в том числе кадровым, финансовым, материально-техническим и иным условиям;</a:t>
            </a:r>
          </a:p>
          <a:p>
            <a:pPr algn="just">
              <a:lnSpc>
                <a:spcPct val="120000"/>
              </a:lnSpc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освоения АООП НОО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8903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является основой для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разработки примерных АООП НОО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 слепых и слабовидящих детей, слепых детей с умственной отсталостью и тяжелыми множественными нарушениями развития;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определения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 к условиям реализации АООП НОО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 том числе, на основе индивидуального учебного плана; </a:t>
            </a:r>
          </a:p>
          <a:p>
            <a:pPr>
              <a:lnSpc>
                <a:spcPct val="150000"/>
              </a:lnSpc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6975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определения требований к результатам освоения АООП НОО </a:t>
            </a: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слепыми и слабовидящими обучающимися;</a:t>
            </a:r>
          </a:p>
          <a:p>
            <a:pPr>
              <a:lnSpc>
                <a:spcPct val="150000"/>
              </a:lnSpc>
            </a:pPr>
            <a:r>
              <a:rPr lang="ru-RU" sz="3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объективной оценки соответствия </a:t>
            </a: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 Организации требованиям Стандарта;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осуществления лицензирования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деятельности, государственной аккредитации образовательной деятельности, государственного контроля (надзора) в сфере образования;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текущей и промежуточной аттестации обучающихся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подготовки и переподготовки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(по основным   и дополнительным программам профессионального образования),     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 и аттестации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педагогических и     руководящих работников Организаций, осуществляющих   образование обучающихся с ОВЗ.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 устанавливает </a:t>
            </a: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освоения АООП НОО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 учетом их особых образовательных потребностей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4395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слепых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(4 варианта):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3.1. – 4 года;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3.2. – 5 лет;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3.3. – 5 лет;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вариант 3.4. – 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053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559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ФГОС  начального общего образования для обучающихся с ограниченными возможностями здоровья (на примере слепых и  слабовидящих)  Денискина В.З. – к.п.н. , доцент АПКиППРО </vt:lpstr>
      <vt:lpstr>Стандарт включает в себя требования к:  </vt:lpstr>
      <vt:lpstr>Презентация PowerPoint</vt:lpstr>
      <vt:lpstr> Стандарт является основой для: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МКБ – 10: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 начального общего образования для обучающихся с ограниченными возможностями здоровья  (слепые, слабовидящие) </dc:title>
  <dc:creator>Венера</dc:creator>
  <cp:lastModifiedBy>Венера</cp:lastModifiedBy>
  <cp:revision>27</cp:revision>
  <dcterms:created xsi:type="dcterms:W3CDTF">2016-02-11T08:00:58Z</dcterms:created>
  <dcterms:modified xsi:type="dcterms:W3CDTF">2016-08-24T18:42:37Z</dcterms:modified>
</cp:coreProperties>
</file>