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Продуценты водных экосистем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4071942"/>
            <a:ext cx="2628896" cy="247175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Выполнила ученица 9 «В» класса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Антоновская Екатерина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Продуценты делятся на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/>
              <a:t>А) </a:t>
            </a:r>
            <a:r>
              <a:rPr lang="ru-RU" sz="3600" b="1" i="1" dirty="0" err="1" smtClean="0"/>
              <a:t>Макрофиты</a:t>
            </a:r>
            <a:r>
              <a:rPr lang="ru-RU" sz="3600" b="1" i="1" dirty="0" smtClean="0"/>
              <a:t> </a:t>
            </a:r>
          </a:p>
          <a:p>
            <a:r>
              <a:rPr lang="ru-RU" sz="3600" b="1" i="1" dirty="0" smtClean="0"/>
              <a:t>Экологические группы </a:t>
            </a:r>
            <a:r>
              <a:rPr lang="ru-RU" sz="3600" b="1" i="1" dirty="0" err="1" smtClean="0"/>
              <a:t>макрофитов</a:t>
            </a:r>
            <a:r>
              <a:rPr lang="ru-RU" sz="3600" b="1" i="1" dirty="0" smtClean="0"/>
              <a:t>:</a:t>
            </a:r>
          </a:p>
          <a:p>
            <a:r>
              <a:rPr lang="ru-RU" sz="3600" b="1" i="1" dirty="0" smtClean="0"/>
              <a:t>1. Плавающие растения.</a:t>
            </a:r>
          </a:p>
          <a:p>
            <a:r>
              <a:rPr lang="ru-RU" sz="3600" b="1" i="1" dirty="0" smtClean="0"/>
              <a:t>Примеры:</a:t>
            </a:r>
          </a:p>
          <a:p>
            <a:pPr>
              <a:buNone/>
            </a:pPr>
            <a:r>
              <a:rPr lang="ru-RU" sz="3600" b="1" i="1" dirty="0" smtClean="0"/>
              <a:t>  Ряска                           </a:t>
            </a:r>
          </a:p>
          <a:p>
            <a:pPr>
              <a:buNone/>
            </a:pPr>
            <a:r>
              <a:rPr lang="ru-RU" sz="3600" b="1" i="1" dirty="0" smtClean="0"/>
              <a:t>  Телорез               </a:t>
            </a:r>
          </a:p>
          <a:p>
            <a:pPr>
              <a:buNone/>
            </a:pPr>
            <a:r>
              <a:rPr lang="ru-RU" sz="3600" b="1" i="1" dirty="0" smtClean="0"/>
              <a:t>  Сальвиния</a:t>
            </a:r>
            <a:endParaRPr lang="ru-RU" sz="3600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b="1" i="1" dirty="0" smtClean="0"/>
              <a:t>Ряска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Телорез </a:t>
            </a:r>
            <a:endParaRPr lang="ru-RU" b="1" i="1" dirty="0"/>
          </a:p>
        </p:txBody>
      </p:sp>
      <p:pic>
        <p:nvPicPr>
          <p:cNvPr id="4" name="Рисунок 3" descr="ryask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7055">
            <a:off x="740452" y="1192132"/>
            <a:ext cx="3655655" cy="2000264"/>
          </a:xfrm>
          <a:prstGeom prst="rect">
            <a:avLst/>
          </a:prstGeom>
        </p:spPr>
      </p:pic>
      <p:pic>
        <p:nvPicPr>
          <p:cNvPr id="5" name="Рисунок 4" descr="телоре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71942"/>
            <a:ext cx="3976692" cy="24288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72132" y="2214554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Сальвиния</a:t>
            </a:r>
            <a:endParaRPr lang="ru-RU" sz="2400" b="1" i="1" dirty="0"/>
          </a:p>
        </p:txBody>
      </p:sp>
      <p:pic>
        <p:nvPicPr>
          <p:cNvPr id="8" name="Рисунок 7" descr="Salvinia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857496"/>
            <a:ext cx="3279004" cy="2357454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ru-RU" b="1" i="1" dirty="0" smtClean="0"/>
              <a:t>2.Прикреплённые растения</a:t>
            </a:r>
          </a:p>
          <a:p>
            <a:r>
              <a:rPr lang="ru-RU" b="1" i="1" dirty="0" smtClean="0"/>
              <a:t>Примеры</a:t>
            </a:r>
            <a:r>
              <a:rPr lang="ru-RU" dirty="0" smtClean="0"/>
              <a:t>:</a:t>
            </a:r>
          </a:p>
          <a:p>
            <a:r>
              <a:rPr lang="ru-RU" b="1" i="1" dirty="0" smtClean="0"/>
              <a:t> Кубышка жёлтая</a:t>
            </a:r>
          </a:p>
          <a:p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Кувшинка белая                                </a:t>
            </a:r>
            <a:endParaRPr lang="ru-RU" b="1" i="1" dirty="0"/>
          </a:p>
        </p:txBody>
      </p:sp>
      <p:pic>
        <p:nvPicPr>
          <p:cNvPr id="4" name="Рисунок 3" descr="1970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64192">
            <a:off x="1071538" y="2285992"/>
            <a:ext cx="3357556" cy="1785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43636" y="2285992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Рдест</a:t>
            </a:r>
            <a:endParaRPr lang="ru-RU" sz="3600" b="1" i="1" dirty="0"/>
          </a:p>
        </p:txBody>
      </p:sp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47575">
            <a:off x="957690" y="4956084"/>
            <a:ext cx="2778897" cy="1728843"/>
          </a:xfrm>
          <a:prstGeom prst="rect">
            <a:avLst/>
          </a:prstGeom>
        </p:spPr>
      </p:pic>
      <p:pic>
        <p:nvPicPr>
          <p:cNvPr id="7" name="Рисунок 6" descr="post-12150-118721093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3000372"/>
            <a:ext cx="2500330" cy="3330134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b="1" i="1" dirty="0" smtClean="0"/>
              <a:t>3.Прикреплённые полуводные растения</a:t>
            </a:r>
          </a:p>
          <a:p>
            <a:r>
              <a:rPr lang="ru-RU" b="1" i="1" dirty="0" smtClean="0"/>
              <a:t>Примеры: </a:t>
            </a:r>
          </a:p>
          <a:p>
            <a:r>
              <a:rPr lang="ru-RU" b="1" i="1" dirty="0" smtClean="0"/>
              <a:t>Сусак зонтичный                                       Рогоз</a:t>
            </a:r>
          </a:p>
          <a:p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Стрелолист</a:t>
            </a:r>
          </a:p>
        </p:txBody>
      </p:sp>
      <p:pic>
        <p:nvPicPr>
          <p:cNvPr id="4" name="Рисунок 3" descr="1303808495_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071678"/>
            <a:ext cx="2714644" cy="2286016"/>
          </a:xfrm>
          <a:prstGeom prst="rect">
            <a:avLst/>
          </a:prstGeom>
        </p:spPr>
      </p:pic>
      <p:pic>
        <p:nvPicPr>
          <p:cNvPr id="5" name="Рисунок 4" descr="streloli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500570"/>
            <a:ext cx="2857500" cy="2143140"/>
          </a:xfrm>
          <a:prstGeom prst="rect">
            <a:avLst/>
          </a:prstGeom>
        </p:spPr>
      </p:pic>
      <p:pic>
        <p:nvPicPr>
          <p:cNvPr id="6" name="Рисунок 5" descr="rogoz_shirokolistnu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643182"/>
            <a:ext cx="2340864" cy="3121152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b="1" i="1" dirty="0" smtClean="0"/>
              <a:t>Б)</a:t>
            </a:r>
            <a:r>
              <a:rPr lang="ru-RU" b="1" i="1" dirty="0" err="1" smtClean="0"/>
              <a:t>Микрофиты</a:t>
            </a:r>
            <a:r>
              <a:rPr lang="ru-RU" b="1" i="1" dirty="0" smtClean="0"/>
              <a:t> </a:t>
            </a:r>
          </a:p>
          <a:p>
            <a:r>
              <a:rPr lang="ru-RU" b="1" i="1" dirty="0" smtClean="0"/>
              <a:t>Примеры: </a:t>
            </a:r>
          </a:p>
          <a:p>
            <a:r>
              <a:rPr lang="ru-RU" b="1" i="1" dirty="0" smtClean="0"/>
              <a:t>Зелёные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Диатомовые</a:t>
            </a:r>
            <a:r>
              <a:rPr lang="ru-RU" dirty="0" smtClean="0"/>
              <a:t> </a:t>
            </a:r>
          </a:p>
        </p:txBody>
      </p:sp>
      <p:pic>
        <p:nvPicPr>
          <p:cNvPr id="4" name="Рисунок 3" descr="rogolist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357430"/>
            <a:ext cx="3216720" cy="1785950"/>
          </a:xfrm>
          <a:prstGeom prst="rect">
            <a:avLst/>
          </a:prstGeom>
        </p:spPr>
      </p:pic>
      <p:pic>
        <p:nvPicPr>
          <p:cNvPr id="5" name="Рисунок 4" descr="kqtyqfx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4572008"/>
            <a:ext cx="3286148" cy="20598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57884" y="1643050"/>
            <a:ext cx="228601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Сине-зелёные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водоросли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2ee33527436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285992"/>
            <a:ext cx="2833685" cy="3929098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64</Words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Продуценты водных экосистем</vt:lpstr>
      <vt:lpstr>Продуценты делятся на группы: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Продуценты водных экосистем</dc:title>
  <dc:creator>Администратор</dc:creator>
  <cp:lastModifiedBy>Администратор</cp:lastModifiedBy>
  <cp:revision>9</cp:revision>
  <dcterms:created xsi:type="dcterms:W3CDTF">2014-12-21T04:30:25Z</dcterms:created>
  <dcterms:modified xsi:type="dcterms:W3CDTF">2014-12-21T08:39:31Z</dcterms:modified>
</cp:coreProperties>
</file>