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aleva\Desktop\Толя\P_20150110_164837_TR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4864624" cy="30658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1052736"/>
            <a:ext cx="3998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My Winter Holidays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5805264"/>
            <a:ext cx="1847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Saint-Petersburg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kaleva\Desktop\Толя\P_20150110_152545_SR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195736" y="476672"/>
            <a:ext cx="5041910" cy="43204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5679" y="4941168"/>
            <a:ext cx="7782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During my winter holidays I went for a walk a lot.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On Sunday I visited the Central Park on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Elagin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Island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P_20150110_164445_TR_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5760640" cy="3241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4509120"/>
            <a:ext cx="54505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 weather was cold  and snowing.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trees were covered by snow.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_20150110_154537_TR_01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63688" y="799668"/>
            <a:ext cx="5544616" cy="3118846"/>
          </a:xfrm>
        </p:spPr>
      </p:pic>
      <p:sp>
        <p:nvSpPr>
          <p:cNvPr id="7" name="TextBox 6"/>
          <p:cNvSpPr txBox="1"/>
          <p:nvPr/>
        </p:nvSpPr>
        <p:spPr>
          <a:xfrm>
            <a:off x="271860" y="4293096"/>
            <a:ext cx="75670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The Park was beautiful, 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decorated by fir-trees and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colourful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lights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P_20150110_162938_TR_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980728"/>
            <a:ext cx="5622776" cy="3162810"/>
          </a:xfrm>
          <a:prstGeom prst="ellips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1619672" y="4293096"/>
            <a:ext cx="6551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 visited the  Art Glass Museum.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There were a lot of  wonderful  glass articles: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ases, dishes, glasses and others.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_20150111_145723_TR_00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038600" cy="2273300"/>
          </a:xfrm>
        </p:spPr>
      </p:pic>
      <p:pic>
        <p:nvPicPr>
          <p:cNvPr id="9" name="Содержимое 8" descr="P_20150111_150243_TR_01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4038600" cy="2273300"/>
          </a:xfrm>
        </p:spPr>
      </p:pic>
      <p:sp>
        <p:nvSpPr>
          <p:cNvPr id="6" name="TextBox 5"/>
          <p:cNvSpPr txBox="1"/>
          <p:nvPr/>
        </p:nvSpPr>
        <p:spPr>
          <a:xfrm>
            <a:off x="1086158" y="4221088"/>
            <a:ext cx="7726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 enjoyed the  pictures  by the artist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Vitalii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Ermolaev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They  are called INNER LIGHT because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pictures are glowing in the dark.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_20150110_164726_TR_01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95536" y="1484784"/>
            <a:ext cx="4040188" cy="2274887"/>
          </a:xfrm>
        </p:spPr>
      </p:pic>
      <p:pic>
        <p:nvPicPr>
          <p:cNvPr id="8" name="Содержимое 7" descr="P_20150110_170414_TR_015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4038600" cy="2274887"/>
          </a:xfrm>
        </p:spPr>
      </p:pic>
      <p:sp>
        <p:nvSpPr>
          <p:cNvPr id="9" name="TextBox 8"/>
          <p:cNvSpPr txBox="1"/>
          <p:nvPr/>
        </p:nvSpPr>
        <p:spPr>
          <a:xfrm>
            <a:off x="899592" y="436510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 visited the 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Elagin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palace as well.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assembly halls were beautiful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_20150110_172041_TR_01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907704" y="980728"/>
            <a:ext cx="5118720" cy="2883303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31640" y="4293096"/>
            <a:ext cx="7271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 think my winter holidays were cool!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36510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Thank you for your attention!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3" name="Содержимое 6" descr="P_20150110_164445_TR_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5760640" cy="3241843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129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Анатольевна Маркалева</dc:creator>
  <cp:lastModifiedBy>Shaidurova</cp:lastModifiedBy>
  <cp:revision>6</cp:revision>
  <dcterms:created xsi:type="dcterms:W3CDTF">2015-01-12T11:46:29Z</dcterms:created>
  <dcterms:modified xsi:type="dcterms:W3CDTF">2015-01-13T10:51:04Z</dcterms:modified>
</cp:coreProperties>
</file>