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апрель апрел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" y="30653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949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9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114300" indent="0" algn="ctr">
              <a:lnSpc>
                <a:spcPts val="1650"/>
              </a:lnSpc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Пдснжнк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    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прль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 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рчй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3" y="3645024"/>
            <a:ext cx="3995936" cy="332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1412776"/>
            <a:ext cx="4608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ПОДСНЕЖНИК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79912" y="2420887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АПРЕЛЬ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3190328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РУЧЕЙ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03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err="1">
                <a:solidFill>
                  <a:srgbClr val="000000"/>
                </a:solidFill>
                <a:latin typeface="Times New Roman"/>
                <a:ea typeface="Times New Roman"/>
              </a:rPr>
              <a:t>Чи</a:t>
            </a:r>
            <a:r>
              <a:rPr lang="ru-RU" sz="5400" dirty="0">
                <a:solidFill>
                  <a:srgbClr val="000000"/>
                </a:solidFill>
                <a:latin typeface="Times New Roman"/>
                <a:ea typeface="Times New Roman"/>
              </a:rPr>
              <a:t> – </a:t>
            </a:r>
            <a:r>
              <a:rPr lang="ru-RU" sz="5400" dirty="0" err="1">
                <a:solidFill>
                  <a:srgbClr val="000000"/>
                </a:solidFill>
                <a:latin typeface="Times New Roman"/>
                <a:ea typeface="Times New Roman"/>
              </a:rPr>
              <a:t>чи</a:t>
            </a:r>
            <a:r>
              <a:rPr lang="ru-RU" sz="5400" dirty="0">
                <a:solidFill>
                  <a:srgbClr val="000000"/>
                </a:solidFill>
                <a:latin typeface="Times New Roman"/>
                <a:ea typeface="Times New Roman"/>
              </a:rPr>
              <a:t> – </a:t>
            </a:r>
            <a:r>
              <a:rPr lang="ru-RU" sz="5400" dirty="0" err="1">
                <a:solidFill>
                  <a:srgbClr val="000000"/>
                </a:solidFill>
                <a:latin typeface="Times New Roman"/>
                <a:ea typeface="Times New Roman"/>
              </a:rPr>
              <a:t>чи</a:t>
            </a:r>
            <a:r>
              <a:rPr lang="ru-RU" sz="5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br>
              <a:rPr lang="ru-RU" sz="54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400" dirty="0">
                <a:solidFill>
                  <a:srgbClr val="000000"/>
                </a:solidFill>
                <a:latin typeface="Times New Roman"/>
                <a:ea typeface="Times New Roman"/>
              </a:rPr>
              <a:t>Ручеек, журчи.</a:t>
            </a:r>
            <a:br>
              <a:rPr lang="ru-RU" sz="54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400" dirty="0" err="1">
                <a:solidFill>
                  <a:srgbClr val="000000"/>
                </a:solidFill>
                <a:latin typeface="Times New Roman"/>
                <a:ea typeface="Times New Roman"/>
              </a:rPr>
              <a:t>Ча</a:t>
            </a:r>
            <a:r>
              <a:rPr lang="ru-RU" sz="5400" dirty="0">
                <a:solidFill>
                  <a:srgbClr val="000000"/>
                </a:solidFill>
                <a:latin typeface="Times New Roman"/>
                <a:ea typeface="Times New Roman"/>
              </a:rPr>
              <a:t> – </a:t>
            </a:r>
            <a:r>
              <a:rPr lang="ru-RU" sz="5400" dirty="0" err="1">
                <a:solidFill>
                  <a:srgbClr val="000000"/>
                </a:solidFill>
                <a:latin typeface="Times New Roman"/>
                <a:ea typeface="Times New Roman"/>
              </a:rPr>
              <a:t>ча</a:t>
            </a:r>
            <a:r>
              <a:rPr lang="ru-RU" sz="5400" dirty="0">
                <a:solidFill>
                  <a:srgbClr val="000000"/>
                </a:solidFill>
                <a:latin typeface="Times New Roman"/>
                <a:ea typeface="Times New Roman"/>
              </a:rPr>
              <a:t> – </a:t>
            </a:r>
            <a:r>
              <a:rPr lang="ru-RU" sz="5400" dirty="0" err="1">
                <a:solidFill>
                  <a:srgbClr val="000000"/>
                </a:solidFill>
                <a:latin typeface="Times New Roman"/>
                <a:ea typeface="Times New Roman"/>
              </a:rPr>
              <a:t>ча</a:t>
            </a:r>
            <a:r>
              <a:rPr lang="ru-RU" sz="5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br>
              <a:rPr lang="ru-RU" sz="54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400" dirty="0">
                <a:solidFill>
                  <a:srgbClr val="000000"/>
                </a:solidFill>
                <a:latin typeface="Times New Roman"/>
                <a:ea typeface="Times New Roman"/>
              </a:rPr>
              <a:t>Вижу я грача.</a:t>
            </a:r>
            <a:br>
              <a:rPr lang="ru-RU" sz="54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400" dirty="0">
                <a:solidFill>
                  <a:srgbClr val="000000"/>
                </a:solidFill>
                <a:latin typeface="Times New Roman"/>
                <a:ea typeface="Times New Roman"/>
              </a:rPr>
              <a:t>Чу – чу – чу,</a:t>
            </a:r>
            <a:br>
              <a:rPr lang="ru-RU" sz="54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400" dirty="0">
                <a:solidFill>
                  <a:srgbClr val="000000"/>
                </a:solidFill>
                <a:latin typeface="Times New Roman"/>
                <a:ea typeface="Times New Roman"/>
              </a:rPr>
              <a:t>По траве </a:t>
            </a:r>
            <a:r>
              <a:rPr lang="ru-RU" sz="5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скачу.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037356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/>
          <a:p>
            <a:pPr marL="0" lvl="0" indent="0">
              <a:lnSpc>
                <a:spcPts val="1650"/>
              </a:lnSpc>
              <a:buNone/>
              <a:tabLst>
                <a:tab pos="457200" algn="l"/>
              </a:tabLs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>
              <a:lnSpc>
                <a:spcPts val="1650"/>
              </a:lnSpc>
              <a:buNone/>
              <a:tabLst>
                <a:tab pos="457200" algn="l"/>
              </a:tabLst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>
              <a:lnSpc>
                <a:spcPts val="1650"/>
              </a:lnSpc>
              <a:buNone/>
              <a:tabLst>
                <a:tab pos="457200" algn="l"/>
              </a:tabLs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>
              <a:lnSpc>
                <a:spcPts val="1650"/>
              </a:lnSpc>
              <a:buNone/>
              <a:tabLst>
                <a:tab pos="457200" algn="l"/>
              </a:tabLst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ctr">
              <a:lnSpc>
                <a:spcPts val="1650"/>
              </a:lnSpc>
              <a:buNone/>
              <a:tabLst>
                <a:tab pos="457200" algn="l"/>
              </a:tabLst>
            </a:pPr>
            <a:r>
              <a:rPr lang="ru-RU" sz="4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Наша 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весна красным красна</a:t>
            </a:r>
            <a:r>
              <a:rPr lang="ru-RU" sz="4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!</a:t>
            </a:r>
          </a:p>
          <a:p>
            <a:pPr marL="0" lvl="0" indent="0">
              <a:lnSpc>
                <a:spcPts val="1650"/>
              </a:lnSpc>
              <a:buNone/>
              <a:tabLst>
                <a:tab pos="457200" algn="l"/>
              </a:tabLst>
            </a:pPr>
            <a:endParaRPr lang="ru-RU" sz="48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lnSpc>
                <a:spcPts val="1650"/>
              </a:lnSpc>
              <a:buNone/>
              <a:tabLst>
                <a:tab pos="457200" algn="l"/>
              </a:tabLst>
            </a:pPr>
            <a:endParaRPr lang="ru-RU" sz="4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ctr">
              <a:lnSpc>
                <a:spcPts val="165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endParaRPr lang="ru-RU" sz="48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ctr">
              <a:lnSpc>
                <a:spcPts val="165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u-RU" sz="4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Весной 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весенние цветы </a:t>
            </a:r>
            <a:endParaRPr lang="ru-RU" sz="48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ctr">
              <a:lnSpc>
                <a:spcPts val="165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ru-RU" sz="4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под 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солнцем лезут из травы.</a:t>
            </a:r>
            <a:endParaRPr lang="ru-RU" sz="4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28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91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А   Е  Ь   П   Р  Л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Картинки по запросу апрел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57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Картинки по запросу весна приро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19615"/>
            <a:ext cx="4664759" cy="3242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Картинки по запросу весна природ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04048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Похожее изображени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695468"/>
            <a:ext cx="3555622" cy="584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4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14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Я раскрываю почки,</a:t>
            </a:r>
          </a:p>
          <a:p>
            <a:pPr marL="0" indent="0" algn="ctr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 зеленые листочки</a:t>
            </a:r>
          </a:p>
          <a:p>
            <a:pPr marL="0" indent="0" algn="ctr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Деревья одеваю,</a:t>
            </a:r>
          </a:p>
          <a:p>
            <a:pPr marL="0" indent="0" algn="ctr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Посевы поливаю,</a:t>
            </a:r>
          </a:p>
          <a:p>
            <a:pPr marL="0" indent="0" algn="ctr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Движения полна.</a:t>
            </a:r>
          </a:p>
          <a:p>
            <a:pPr marL="0" indent="0" algn="ctr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Зовут меня...</a:t>
            </a:r>
          </a:p>
          <a:p>
            <a:endParaRPr lang="ru-RU" dirty="0"/>
          </a:p>
        </p:txBody>
      </p:sp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8244408" cy="685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57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224137"/>
          </a:xfrm>
        </p:spPr>
        <p:txBody>
          <a:bodyPr/>
          <a:lstStyle/>
          <a:p>
            <a:pPr marL="114300" indent="0" algn="ctr">
              <a:lnSpc>
                <a:spcPts val="1650"/>
              </a:lnSpc>
              <a:spcAft>
                <a:spcPts val="1000"/>
              </a:spcAft>
              <a:buNone/>
            </a:pPr>
            <a:r>
              <a:rPr lang="ru-RU" b="1" dirty="0" err="1">
                <a:latin typeface="Times New Roman"/>
                <a:ea typeface="Times New Roman"/>
                <a:cs typeface="Times New Roman"/>
              </a:rPr>
              <a:t>Ьлепак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 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йечур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 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ажутс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 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ацижул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420888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КАПЕЛЬ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51720" y="3200526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РУЧЕЙ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3861048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СТУЖА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4654541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ЛУЖИЦА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58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59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3</cp:revision>
  <dcterms:created xsi:type="dcterms:W3CDTF">2017-04-16T09:53:28Z</dcterms:created>
  <dcterms:modified xsi:type="dcterms:W3CDTF">2017-04-16T10:19:17Z</dcterms:modified>
</cp:coreProperties>
</file>