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9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C0CB1-FF16-4E86-86A9-943EA89BA551}" type="datetimeFigureOut">
              <a:rPr lang="ru-RU" smtClean="0"/>
              <a:pPr/>
              <a:t>17.04.2015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A0368-6A2D-4F2A-BF12-0FC4FA0941C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A0368-6A2D-4F2A-BF12-0FC4FA0941C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C4FF4-6EE1-4A76-9B8F-B2F594D6C874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7A747-1B53-4B3F-B8D2-D8AB0E128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4BD201-5F9C-4593-BEFD-74C971F0B552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2E6F0-797A-404D-B2F0-96032D2C1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A3035-02C7-4538-A480-C6887B19F5A6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8664C-3B03-4311-A452-8E87A1DF2E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DDE1-E9F2-4B50-AB95-1A36B28481DE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7BA6C-DE82-4922-A007-5CB817EE4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11FA9-72D4-4D0D-AA04-5200C8F96D1C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FCBB-F7D8-4AD9-B5F9-93687358CA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AA105-3B9A-485F-A7BD-B3B1C1BFF994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17202-91A5-4841-8837-12B3422A9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3E727-7E97-4B76-A273-97C117DFD6DE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F140D1-42AB-456C-B3EB-2E58162D2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FDA9A-A9AF-4522-BA4E-959710ABA8F2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4C3DF-49FF-4AA4-A1AB-8615103FA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1C31E6-6AC6-4E62-806B-D0CB1E8C6262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0E188-B191-46AC-99B7-5113417AE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59BE0-226E-4980-AAF5-F1A9DF7C7AE8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319C-EFFD-43A6-A723-9E31BBA50F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FB44-2B3A-4EA5-B708-4FEB9F41BBF1}" type="datetimeFigureOut">
              <a:rPr lang="ru-RU"/>
              <a:pPr>
                <a:defRPr/>
              </a:pPr>
              <a:t>17.04.2015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51498-F984-481A-8E8C-4DDFA9BC91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Рисунок2.png"/>
          <p:cNvPicPr>
            <a:picLocks noChangeAspect="1"/>
          </p:cNvPicPr>
          <p:nvPr userDrawn="1"/>
        </p:nvPicPr>
        <p:blipFill>
          <a:blip r:embed="rId14" cstate="email">
            <a:lum/>
          </a:blip>
          <a:stretch>
            <a:fillRect/>
          </a:stretch>
        </p:blipFill>
        <p:spPr>
          <a:xfrm>
            <a:off x="0" y="357166"/>
            <a:ext cx="9144000" cy="6500834"/>
          </a:xfrm>
          <a:prstGeom prst="rect">
            <a:avLst/>
          </a:prstGeom>
          <a:effectLst>
            <a:outerShdw blurRad="50800" dist="38100" dir="16200000" rotWithShape="0">
              <a:schemeClr val="bg1">
                <a:alpha val="40000"/>
              </a:schemeClr>
            </a:outerShdw>
          </a:effectLst>
        </p:spPr>
      </p:pic>
      <p:sp>
        <p:nvSpPr>
          <p:cNvPr id="15" name="Прямоугольник 14"/>
          <p:cNvSpPr/>
          <p:nvPr userDrawn="1"/>
        </p:nvSpPr>
        <p:spPr>
          <a:xfrm>
            <a:off x="0" y="6572272"/>
            <a:ext cx="9144000" cy="285728"/>
          </a:xfrm>
          <a:prstGeom prst="rect">
            <a:avLst/>
          </a:prstGeom>
          <a:blipFill>
            <a:blip r:embed="rId13" cstate="email"/>
            <a:stretch>
              <a:fillRect/>
            </a:stretch>
          </a:blipFill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1285860"/>
            <a:ext cx="9144000" cy="5214974"/>
          </a:xfrm>
          <a:prstGeom prst="rect">
            <a:avLst/>
          </a:prstGeom>
          <a:solidFill>
            <a:schemeClr val="bg1">
              <a:alpha val="72000"/>
            </a:schemeClr>
          </a:solidFill>
          <a:ln>
            <a:noFill/>
          </a:ln>
          <a:effectLst>
            <a:outerShdw blurRad="1270000" dist="50800" dir="5400000" algn="ctr" rotWithShape="0">
              <a:schemeClr val="bg1">
                <a:alpha val="43000"/>
              </a:schemeClr>
            </a:outerShd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642556"/>
            <a:ext cx="1199367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schemeClr val="bg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1500174"/>
            <a:ext cx="8572560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4000" b="1" dirty="0" smtClean="0">
                <a:ln w="1905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Monotype Corsiva" pitchFamily="66" charset="0"/>
              </a:rPr>
              <a:t>Развивающая игра</a:t>
            </a:r>
          </a:p>
          <a:p>
            <a:pPr algn="ctr">
              <a:defRPr/>
            </a:pPr>
            <a:r>
              <a:rPr lang="ru-RU" sz="5400" b="1" dirty="0" smtClean="0">
                <a:ln w="1905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«Прочитай по первым </a:t>
            </a:r>
            <a:r>
              <a:rPr lang="ru-RU" sz="5400" b="1" smtClean="0">
                <a:ln w="1905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буквам»</a:t>
            </a:r>
            <a:endParaRPr lang="ru-RU" sz="5400" b="1" dirty="0" smtClean="0">
              <a:ln w="1905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71605" y="5658324"/>
            <a:ext cx="608318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8" name="Управляющая кнопка: далее 7">
            <a:hlinkClick r:id="" action="ppaction://hlinkshowjump?jump=nextslide" highlightClick="1"/>
          </p:cNvPr>
          <p:cNvSpPr/>
          <p:nvPr/>
        </p:nvSpPr>
        <p:spPr>
          <a:xfrm>
            <a:off x="8358214" y="6000768"/>
            <a:ext cx="642942" cy="42862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/>
          <p:cNvGrpSpPr/>
          <p:nvPr/>
        </p:nvGrpSpPr>
        <p:grpSpPr>
          <a:xfrm>
            <a:off x="1785918" y="3857628"/>
            <a:ext cx="5766663" cy="1714512"/>
            <a:chOff x="1785918" y="3857628"/>
            <a:chExt cx="5766663" cy="1714512"/>
          </a:xfrm>
        </p:grpSpPr>
        <p:pic>
          <p:nvPicPr>
            <p:cNvPr id="10" name="Рисунок 9" descr="194.jpg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7F9EC"/>
                </a:clrFrom>
                <a:clrTo>
                  <a:srgbClr val="F7F9EC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6143636" y="3857628"/>
              <a:ext cx="1408945" cy="1635808"/>
            </a:xfrm>
            <a:prstGeom prst="rect">
              <a:avLst/>
            </a:prstGeom>
          </p:spPr>
        </p:pic>
        <p:pic>
          <p:nvPicPr>
            <p:cNvPr id="11" name="Рисунок 10" descr="194.jpg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9FBEE"/>
                </a:clrFrom>
                <a:clrTo>
                  <a:srgbClr val="F9FBEE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3286116" y="3929066"/>
              <a:ext cx="1392639" cy="1643074"/>
            </a:xfrm>
            <a:prstGeom prst="rect">
              <a:avLst/>
            </a:prstGeom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714876" y="3929066"/>
              <a:ext cx="1199069" cy="1623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Рисунок 12" descr="194.jpg"/>
            <p:cNvPicPr>
              <a:picLocks noChangeAspect="1"/>
            </p:cNvPicPr>
            <p:nvPr/>
          </p:nvPicPr>
          <p:blipFill>
            <a:blip r:embed="rId5" cstate="email">
              <a:clrChange>
                <a:clrFrom>
                  <a:srgbClr val="FDFEF9"/>
                </a:clrFrom>
                <a:clrTo>
                  <a:srgbClr val="FDFEF9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>
            <a:xfrm>
              <a:off x="1785918" y="3929066"/>
              <a:ext cx="1428760" cy="1615120"/>
            </a:xfrm>
            <a:prstGeom prst="rect">
              <a:avLst/>
            </a:prstGeom>
            <a:ln>
              <a:noFill/>
            </a:ln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95385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76290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57195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38099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19004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99909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Ё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80814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361719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942624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2402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00493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8583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16674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74764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32855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90945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49036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07126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652171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233076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133575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714480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295385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876290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457195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03809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619004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Ъ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19990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780814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Ь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36171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942624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752352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35" name="Управляющая кнопка: далее 34">
            <a:hlinkClick r:id="" action="ppaction://hlinkshowjump?jump=nextslide" highlightClick="1"/>
          </p:cNvPr>
          <p:cNvSpPr/>
          <p:nvPr/>
        </p:nvSpPr>
        <p:spPr>
          <a:xfrm>
            <a:off x="8358214" y="6000768"/>
            <a:ext cx="642942" cy="42862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928794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071802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214810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357818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500826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" name="Picture 2" descr="http://4.bp.blogspot.com/-4TwQzBY6Vys/UJy_IvABj7I/AAAAAAAAAmk/KGoocY0AK2E/s320/IMG_0035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DEB"/>
              </a:clrFrom>
              <a:clrTo>
                <a:srgbClr val="FEFDEB">
                  <a:alpha val="0"/>
                </a:srgbClr>
              </a:clrTo>
            </a:clrChange>
          </a:blip>
          <a:srcRect l="4688" t="16304" r="1562" b="48043"/>
          <a:stretch>
            <a:fillRect/>
          </a:stretch>
        </p:blipFill>
        <p:spPr bwMode="auto">
          <a:xfrm>
            <a:off x="1857356" y="1123458"/>
            <a:ext cx="5429288" cy="1484005"/>
          </a:xfrm>
          <a:prstGeom prst="rect">
            <a:avLst/>
          </a:prstGeom>
          <a:noFill/>
        </p:spPr>
      </p:pic>
      <p:sp>
        <p:nvSpPr>
          <p:cNvPr id="44" name="Прямоугольник 43"/>
          <p:cNvSpPr/>
          <p:nvPr/>
        </p:nvSpPr>
        <p:spPr>
          <a:xfrm>
            <a:off x="1928794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071802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214810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357818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500826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95385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76290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57195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38099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19004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99909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Ё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80814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361719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942624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2402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00493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8583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16674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74764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32855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90945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49036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07126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652171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233076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133575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714480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295385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876290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457195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03809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619004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Ъ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19990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780814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Ь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36171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942624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752352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35" name="Управляющая кнопка: далее 34">
            <a:hlinkClick r:id="" action="ppaction://hlinkshowjump?jump=nextslide" highlightClick="1"/>
          </p:cNvPr>
          <p:cNvSpPr/>
          <p:nvPr/>
        </p:nvSpPr>
        <p:spPr>
          <a:xfrm>
            <a:off x="8358214" y="6000768"/>
            <a:ext cx="642942" cy="42862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928794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071802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214810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357818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500826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" name="Рисунок 42" descr="IMG_0002_NEW.jpg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2F2F2"/>
              </a:clrFrom>
              <a:clrTo>
                <a:srgbClr val="F2F2F2">
                  <a:alpha val="0"/>
                </a:srgbClr>
              </a:clrTo>
            </a:clrChange>
          </a:blip>
          <a:srcRect t="828" r="2469" b="76042"/>
          <a:stretch>
            <a:fillRect/>
          </a:stretch>
        </p:blipFill>
        <p:spPr>
          <a:xfrm>
            <a:off x="1785918" y="928670"/>
            <a:ext cx="5643602" cy="1857092"/>
          </a:xfrm>
          <a:prstGeom prst="rect">
            <a:avLst/>
          </a:prstGeom>
        </p:spPr>
      </p:pic>
      <p:sp>
        <p:nvSpPr>
          <p:cNvPr id="44" name="Прямоугольник 43"/>
          <p:cNvSpPr/>
          <p:nvPr/>
        </p:nvSpPr>
        <p:spPr>
          <a:xfrm>
            <a:off x="1928794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071802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214810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357818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500826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95385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76290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57195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38099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19004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99909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Ё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80814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361719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942624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2402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00493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8583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16674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74764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32855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90945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49036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07126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652171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233076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133575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714480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295385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876290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457195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03809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619004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Ъ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19990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780814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Ь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36171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942624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752352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35" name="Управляющая кнопка: далее 34">
            <a:hlinkClick r:id="" action="ppaction://hlinkshowjump?jump=nextslide" highlightClick="1"/>
          </p:cNvPr>
          <p:cNvSpPr/>
          <p:nvPr/>
        </p:nvSpPr>
        <p:spPr>
          <a:xfrm>
            <a:off x="8358214" y="6000768"/>
            <a:ext cx="642942" cy="42862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928794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071802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214810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357818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500826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" name="Рисунок 42" descr="IMG_0002_NEW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3F2F0"/>
              </a:clrFrom>
              <a:clrTo>
                <a:srgbClr val="F3F2F0">
                  <a:alpha val="0"/>
                </a:srgbClr>
              </a:clrTo>
            </a:clrChange>
          </a:blip>
          <a:srcRect l="1188" t="25648" r="1361" b="52083"/>
          <a:stretch>
            <a:fillRect/>
          </a:stretch>
        </p:blipFill>
        <p:spPr>
          <a:xfrm>
            <a:off x="1785918" y="857232"/>
            <a:ext cx="5857916" cy="1857388"/>
          </a:xfrm>
          <a:prstGeom prst="rect">
            <a:avLst/>
          </a:prstGeom>
        </p:spPr>
      </p:pic>
      <p:sp>
        <p:nvSpPr>
          <p:cNvPr id="44" name="Прямоугольник 43"/>
          <p:cNvSpPr/>
          <p:nvPr/>
        </p:nvSpPr>
        <p:spPr>
          <a:xfrm>
            <a:off x="1928794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071802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214810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357818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500826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5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6" fill="hold">
                      <p:stCondLst>
                        <p:cond delay="0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95385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76290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57195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38099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19004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99909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Ё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80814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361719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942624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2402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00493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8583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16674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74764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32855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90945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49036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07126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652171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233076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133575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714480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295385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876290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457195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03809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619004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Ъ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19990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780814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Ь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36171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942624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752352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35" name="Управляющая кнопка: далее 34">
            <a:hlinkClick r:id="" action="ppaction://hlinkshowjump?jump=nextslide" highlightClick="1"/>
          </p:cNvPr>
          <p:cNvSpPr/>
          <p:nvPr/>
        </p:nvSpPr>
        <p:spPr>
          <a:xfrm>
            <a:off x="8358214" y="6000768"/>
            <a:ext cx="642942" cy="42862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928794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071802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214810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357818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500826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" name="Рисунок 42" descr="IMG_0002_NEW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3F2F0"/>
              </a:clrFrom>
              <a:clrTo>
                <a:srgbClr val="F3F2F0">
                  <a:alpha val="0"/>
                </a:srgbClr>
              </a:clrTo>
            </a:clrChange>
          </a:blip>
          <a:srcRect t="51042" b="26041"/>
          <a:stretch>
            <a:fillRect/>
          </a:stretch>
        </p:blipFill>
        <p:spPr>
          <a:xfrm>
            <a:off x="1714480" y="928670"/>
            <a:ext cx="5715040" cy="1817261"/>
          </a:xfrm>
          <a:prstGeom prst="rect">
            <a:avLst/>
          </a:prstGeom>
        </p:spPr>
      </p:pic>
      <p:sp>
        <p:nvSpPr>
          <p:cNvPr id="44" name="Прямоугольник 43"/>
          <p:cNvSpPr/>
          <p:nvPr/>
        </p:nvSpPr>
        <p:spPr>
          <a:xfrm>
            <a:off x="1928794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071802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214810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357818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500826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95385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76290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57195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38099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19004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99909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Ё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80814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361719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942624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2402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00493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8583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16674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74764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32855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90945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49036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07126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652171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233076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133575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714480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295385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876290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457195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03809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619004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Ъ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19990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780814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Ь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36171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942624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752352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35" name="Управляющая кнопка: далее 34">
            <a:hlinkClick r:id="" action="ppaction://hlinkshowjump?jump=nextslide" highlightClick="1"/>
          </p:cNvPr>
          <p:cNvSpPr/>
          <p:nvPr/>
        </p:nvSpPr>
        <p:spPr>
          <a:xfrm>
            <a:off x="8358214" y="6000768"/>
            <a:ext cx="642942" cy="42862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928794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071802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214810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357818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500826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" name="Рисунок 42" descr="IMG_0002_NEW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3F2F0"/>
              </a:clrFrom>
              <a:clrTo>
                <a:srgbClr val="F3F2F0">
                  <a:alpha val="0"/>
                </a:srgbClr>
              </a:clrTo>
            </a:clrChange>
          </a:blip>
          <a:srcRect t="76943" b="1041"/>
          <a:stretch>
            <a:fillRect/>
          </a:stretch>
        </p:blipFill>
        <p:spPr>
          <a:xfrm>
            <a:off x="1571604" y="857232"/>
            <a:ext cx="6182752" cy="1888699"/>
          </a:xfrm>
          <a:prstGeom prst="rect">
            <a:avLst/>
          </a:prstGeom>
        </p:spPr>
      </p:pic>
      <p:sp>
        <p:nvSpPr>
          <p:cNvPr id="44" name="Прямоугольник 43"/>
          <p:cNvSpPr/>
          <p:nvPr/>
        </p:nvSpPr>
        <p:spPr>
          <a:xfrm>
            <a:off x="1928794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071802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214810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357818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500826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95385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76290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57195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38099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19004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99909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Ё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80814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361719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942624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2402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00493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8583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16674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74764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32855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90945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49036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07126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652171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233076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133575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714480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295385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876290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457195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03809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619004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Ъ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19990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780814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Ь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36171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942624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752352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35" name="Управляющая кнопка: далее 34">
            <a:hlinkClick r:id="" action="ppaction://hlinkshowjump?jump=nextslide" highlightClick="1"/>
          </p:cNvPr>
          <p:cNvSpPr/>
          <p:nvPr/>
        </p:nvSpPr>
        <p:spPr>
          <a:xfrm>
            <a:off x="8358214" y="6000768"/>
            <a:ext cx="642942" cy="42862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928794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071802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214810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357818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500826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" name="Рисунок 42" descr="IMG_0003_NEW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EEEDE8"/>
              </a:clrFrom>
              <a:clrTo>
                <a:srgbClr val="EEEDE8">
                  <a:alpha val="0"/>
                </a:srgbClr>
              </a:clrTo>
            </a:clrChange>
          </a:blip>
          <a:srcRect b="77084"/>
          <a:stretch>
            <a:fillRect/>
          </a:stretch>
        </p:blipFill>
        <p:spPr>
          <a:xfrm>
            <a:off x="1714480" y="928670"/>
            <a:ext cx="5786478" cy="1857568"/>
          </a:xfrm>
          <a:prstGeom prst="rect">
            <a:avLst/>
          </a:prstGeom>
        </p:spPr>
      </p:pic>
      <p:sp>
        <p:nvSpPr>
          <p:cNvPr id="44" name="Прямоугольник 43"/>
          <p:cNvSpPr/>
          <p:nvPr/>
        </p:nvSpPr>
        <p:spPr>
          <a:xfrm>
            <a:off x="1928794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071802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214810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357818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500826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5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" fill="hold">
                      <p:stCondLst>
                        <p:cond delay="0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95385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76290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57195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38099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19004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99909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Ё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80814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361719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942624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2402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00493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8583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16674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74764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32855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90945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49036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07126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652171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233076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133575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714480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295385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876290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457195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03809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619004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Ъ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19990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780814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Ь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36171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942624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752352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35" name="Управляющая кнопка: далее 34">
            <a:hlinkClick r:id="" action="ppaction://hlinkshowjump?jump=nextslide" highlightClick="1"/>
          </p:cNvPr>
          <p:cNvSpPr/>
          <p:nvPr/>
        </p:nvSpPr>
        <p:spPr>
          <a:xfrm>
            <a:off x="8358214" y="6000768"/>
            <a:ext cx="642942" cy="42862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928794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071802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214810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357818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500826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" name="Рисунок 42" descr="IMG_0003_NEW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1F0EE"/>
              </a:clrFrom>
              <a:clrTo>
                <a:srgbClr val="F1F0EE">
                  <a:alpha val="0"/>
                </a:srgbClr>
              </a:clrTo>
            </a:clrChange>
          </a:blip>
          <a:srcRect t="25881" b="52083"/>
          <a:stretch>
            <a:fillRect/>
          </a:stretch>
        </p:blipFill>
        <p:spPr>
          <a:xfrm>
            <a:off x="1785918" y="1000108"/>
            <a:ext cx="5786478" cy="1786159"/>
          </a:xfrm>
          <a:prstGeom prst="rect">
            <a:avLst/>
          </a:prstGeom>
        </p:spPr>
      </p:pic>
      <p:sp>
        <p:nvSpPr>
          <p:cNvPr id="44" name="Прямоугольник 43"/>
          <p:cNvSpPr/>
          <p:nvPr/>
        </p:nvSpPr>
        <p:spPr>
          <a:xfrm>
            <a:off x="1928794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071802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214810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357818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500826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41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2" fill="hold">
                      <p:stCondLst>
                        <p:cond delay="0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6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7" fill="hold">
                      <p:stCondLst>
                        <p:cond delay="0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61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2" fill="hold">
                      <p:stCondLst>
                        <p:cond delay="0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7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2" fill="hold">
                      <p:stCondLst>
                        <p:cond delay="0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95385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76290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57195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38099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19004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99909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Ё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80814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361719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942624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2402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00493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8583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16674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74764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32855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90945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49036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07126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652171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233076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133575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714480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295385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876290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457195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03809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619004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Ъ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19990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780814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Ь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36171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942624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752352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35" name="Управляющая кнопка: далее 34">
            <a:hlinkClick r:id="" action="ppaction://hlinkshowjump?jump=nextslide" highlightClick="1"/>
          </p:cNvPr>
          <p:cNvSpPr/>
          <p:nvPr/>
        </p:nvSpPr>
        <p:spPr>
          <a:xfrm>
            <a:off x="8358214" y="6000768"/>
            <a:ext cx="642942" cy="42862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928794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071802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214810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357818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500826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" name="Рисунок 42" descr="IMG_0003_NEW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4F3F1"/>
              </a:clrFrom>
              <a:clrTo>
                <a:srgbClr val="F4F3F1">
                  <a:alpha val="0"/>
                </a:srgbClr>
              </a:clrTo>
            </a:clrChange>
          </a:blip>
          <a:srcRect t="51042" b="27083"/>
          <a:stretch>
            <a:fillRect/>
          </a:stretch>
        </p:blipFill>
        <p:spPr>
          <a:xfrm>
            <a:off x="1714480" y="947225"/>
            <a:ext cx="6000792" cy="1838833"/>
          </a:xfrm>
          <a:prstGeom prst="rect">
            <a:avLst/>
          </a:prstGeom>
        </p:spPr>
      </p:pic>
      <p:sp>
        <p:nvSpPr>
          <p:cNvPr id="44" name="Прямоугольник 43"/>
          <p:cNvSpPr/>
          <p:nvPr/>
        </p:nvSpPr>
        <p:spPr>
          <a:xfrm>
            <a:off x="1928794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Щ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071802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214810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357818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500826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3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7" fill="hold">
                      <p:stCondLst>
                        <p:cond delay="0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295385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76290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457195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38099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19004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199909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Ё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780814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361719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942624" y="4572008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42402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00493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58583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16674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74764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32855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90945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490362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071267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652171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233076" y="5190827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133575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714480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2295385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2876290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457195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403809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Щ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619004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Ъ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519990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780814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Ь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636171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942624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Ю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7523529" y="5809646"/>
            <a:ext cx="522814" cy="56256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p3d extrusionH="57150">
              <a:bevelT h="25400" prst="softRound"/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</p:txBody>
      </p:sp>
      <p:sp>
        <p:nvSpPr>
          <p:cNvPr id="35" name="Управляющая кнопка: далее 34">
            <a:hlinkClick r:id="" action="ppaction://hlinkshowjump?jump=nextslide" highlightClick="1"/>
          </p:cNvPr>
          <p:cNvSpPr/>
          <p:nvPr/>
        </p:nvSpPr>
        <p:spPr>
          <a:xfrm>
            <a:off x="8358214" y="6000768"/>
            <a:ext cx="642942" cy="428628"/>
          </a:xfrm>
          <a:prstGeom prst="actionButtonForwardNext">
            <a:avLst/>
          </a:prstGeo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1928794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071802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214810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5357818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500826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" name="Рисунок 42" descr="IMG_0003_NEW.jpg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2F1EF"/>
              </a:clrFrom>
              <a:clrTo>
                <a:srgbClr val="F2F1EF">
                  <a:alpha val="0"/>
                </a:srgbClr>
              </a:clrTo>
            </a:clrChange>
          </a:blip>
          <a:srcRect t="76042" b="2083"/>
          <a:stretch>
            <a:fillRect/>
          </a:stretch>
        </p:blipFill>
        <p:spPr>
          <a:xfrm>
            <a:off x="1785918" y="1000108"/>
            <a:ext cx="5786478" cy="1773160"/>
          </a:xfrm>
          <a:prstGeom prst="rect">
            <a:avLst/>
          </a:prstGeom>
        </p:spPr>
      </p:pic>
      <p:sp>
        <p:nvSpPr>
          <p:cNvPr id="44" name="Прямоугольник 43"/>
          <p:cNvSpPr/>
          <p:nvPr/>
        </p:nvSpPr>
        <p:spPr>
          <a:xfrm>
            <a:off x="1928794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071802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4214810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357818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500826" y="2928934"/>
            <a:ext cx="857256" cy="1285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ru-RU" sz="8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7" fill="hold">
                      <p:stCondLst>
                        <p:cond delay="0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47" grpId="0" animBg="1"/>
      <p:bldP spid="4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1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95373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351</Words>
  <Application>Microsoft Office PowerPoint</Application>
  <PresentationFormat>Экран (4:3)</PresentationFormat>
  <Paragraphs>345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Лиля</cp:lastModifiedBy>
  <cp:revision>28</cp:revision>
  <dcterms:created xsi:type="dcterms:W3CDTF">2014-06-24T15:51:35Z</dcterms:created>
  <dcterms:modified xsi:type="dcterms:W3CDTF">2015-04-17T16:54:04Z</dcterms:modified>
</cp:coreProperties>
</file>