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sldx" ContentType="application/vnd.openxmlformats-officedocument.presentationml.slid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Slide1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781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112177"/>
              </p:ext>
            </p:extLst>
          </p:nvPr>
        </p:nvGraphicFramePr>
        <p:xfrm>
          <a:off x="0" y="-12386"/>
          <a:ext cx="9144000" cy="6872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Slide" r:id="rId3" imgW="4570378" imgH="3427533" progId="PowerPoint.Slide.12">
                  <p:embed/>
                </p:oleObj>
              </mc:Choice>
              <mc:Fallback>
                <p:oleObj name="Slide" r:id="rId3" imgW="4570378" imgH="3427533" progId="PowerPoint.Slide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2386"/>
                        <a:ext cx="9144000" cy="68721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71600" y="1484784"/>
            <a:ext cx="2088232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Играют вместе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92080" y="1484784"/>
            <a:ext cx="2376264" cy="6564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Выручают друг друга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3429000"/>
            <a:ext cx="230425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Доверяют друг другу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725144"/>
            <a:ext cx="2592288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Заботятся друг о друге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12160" y="4869160"/>
            <a:ext cx="252028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Помогают друг другу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542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9862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Экран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Тема Office</vt:lpstr>
      <vt:lpstr>Microsoft PowerPoint Slide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 Тен</dc:creator>
  <cp:lastModifiedBy>Виктория Тен</cp:lastModifiedBy>
  <cp:revision>2</cp:revision>
  <dcterms:created xsi:type="dcterms:W3CDTF">2017-04-26T10:02:05Z</dcterms:created>
  <dcterms:modified xsi:type="dcterms:W3CDTF">2017-04-26T10:14:05Z</dcterms:modified>
</cp:coreProperties>
</file>