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3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C56512-2CCE-4001-8809-FE7B703FF7DC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61A697-09C5-4500-B142-0FE880B134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488832" cy="17855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Выполнила: Арина </a:t>
            </a:r>
            <a:r>
              <a:rPr lang="ru-RU" sz="2400" b="1" dirty="0" err="1" smtClean="0">
                <a:solidFill>
                  <a:srgbClr val="00B050"/>
                </a:solidFill>
              </a:rPr>
              <a:t>Лащёва</a:t>
            </a:r>
            <a:r>
              <a:rPr lang="ru-RU" sz="2400" b="1" dirty="0" smtClean="0">
                <a:solidFill>
                  <a:srgbClr val="00B050"/>
                </a:solidFill>
              </a:rPr>
              <a:t>,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Г. </a:t>
            </a:r>
            <a:r>
              <a:rPr lang="ru-RU" sz="2400" b="1" dirty="0" err="1" smtClean="0">
                <a:solidFill>
                  <a:srgbClr val="00B050"/>
                </a:solidFill>
              </a:rPr>
              <a:t>Краснокаменск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МАОУ «СОШ № 8»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1 «А» класс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2592287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Весёлый урок о том, что вкусно и полезно.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5" y="5805263"/>
            <a:ext cx="5637010" cy="1294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9" y="476672"/>
            <a:ext cx="8712968" cy="5832647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3600" i="1" dirty="0" smtClean="0">
                <a:solidFill>
                  <a:srgbClr val="FF0000"/>
                </a:solidFill>
                <a:effectLst/>
              </a:rPr>
              <a:t>Спасибо Маше </a:t>
            </a:r>
            <a:r>
              <a:rPr lang="ru-RU" sz="3600" i="1" dirty="0">
                <a:solidFill>
                  <a:srgbClr val="FF0000"/>
                </a:solidFill>
                <a:effectLst/>
              </a:rPr>
              <a:t>за </a:t>
            </a:r>
            <a:r>
              <a:rPr lang="ru-RU" sz="3600" i="1" dirty="0" smtClean="0">
                <a:solidFill>
                  <a:srgbClr val="FF0000"/>
                </a:solidFill>
                <a:effectLst/>
              </a:rPr>
              <a:t>интересный рассказ!</a:t>
            </a:r>
            <a:br>
              <a:rPr lang="ru-RU" sz="3600" i="1" dirty="0" smtClean="0">
                <a:solidFill>
                  <a:srgbClr val="FF0000"/>
                </a:solidFill>
                <a:effectLst/>
              </a:rPr>
            </a:br>
            <a:r>
              <a:rPr lang="ru-RU" sz="3600" i="1" dirty="0">
                <a:solidFill>
                  <a:srgbClr val="7030A0"/>
                </a:solidFill>
                <a:effectLst/>
              </a:rPr>
              <a:t>А</a:t>
            </a:r>
            <a:r>
              <a:rPr lang="ru-RU" sz="3600" i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3600" i="1" dirty="0">
                <a:solidFill>
                  <a:srgbClr val="7030A0"/>
                </a:solidFill>
                <a:effectLst/>
              </a:rPr>
              <a:t>мы обещаем есть кашу, чтобы быть здоровыми, сильными и не болеть!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78656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28800"/>
            <a:ext cx="3576388" cy="268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7847"/>
            <a:ext cx="3897168" cy="292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332656"/>
            <a:ext cx="835292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Ешьте каши! Это вкусно и полезно!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3416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289" y="3645024"/>
            <a:ext cx="6512511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Уроки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Маши про кашу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30963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Героиня моего любимого мультфильма «Маша и медведь» очень любит кашу. </a:t>
            </a:r>
            <a:r>
              <a:rPr lang="ru-RU" sz="2800" b="1" dirty="0" smtClean="0">
                <a:solidFill>
                  <a:srgbClr val="7030A0"/>
                </a:solidFill>
              </a:rPr>
              <a:t>Маша </a:t>
            </a:r>
            <a:r>
              <a:rPr lang="ru-RU" sz="2800" b="1" dirty="0">
                <a:solidFill>
                  <a:srgbClr val="7030A0"/>
                </a:solidFill>
              </a:rPr>
              <a:t>слышала, что в последнее время дети не очень любят есть кашу, поэтому она приготовила </a:t>
            </a:r>
            <a:r>
              <a:rPr lang="ru-RU" sz="2800" b="1" dirty="0" smtClean="0">
                <a:solidFill>
                  <a:srgbClr val="7030A0"/>
                </a:solidFill>
              </a:rPr>
              <a:t>много интересного </a:t>
            </a:r>
            <a:r>
              <a:rPr lang="ru-RU" sz="2800" b="1" dirty="0">
                <a:solidFill>
                  <a:srgbClr val="7030A0"/>
                </a:solidFill>
              </a:rPr>
              <a:t>про </a:t>
            </a:r>
            <a:r>
              <a:rPr lang="ru-RU" sz="2800" b="1" dirty="0" smtClean="0">
                <a:solidFill>
                  <a:srgbClr val="7030A0"/>
                </a:solidFill>
              </a:rPr>
              <a:t>неё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>
                <a:solidFill>
                  <a:srgbClr val="7030A0"/>
                </a:solidFill>
              </a:rPr>
              <a:t>Давайте все дружно отправимся </a:t>
            </a:r>
            <a:r>
              <a:rPr lang="ru-RU" sz="2800" b="1" dirty="0" smtClean="0">
                <a:solidFill>
                  <a:srgbClr val="7030A0"/>
                </a:solidFill>
              </a:rPr>
              <a:t>в гости к Маше.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17" y="4905360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7" y="0"/>
            <a:ext cx="20304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519839" cy="475252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Если задуматься, то получится, что из всего многообразия современной русской кухни, самое русское блюдо – это именно каша. Мы не можем претендовать на «первенство» ни в создании пельменей, ни в готовке блинов. Привычные сегодня каждому из нас картофель, кукуруза, рис и гречка, некогда были в России неизвестны. И все же все мы отлично знаем пословицы – «мало каши ел», «кашу маслом не испортить», «каша – мать наша». Все они говорят о том особенном месте, которое это блюдо занимает в русской кухне. Да и наши мамы стараются каждое утро попотчевать нас кашей, чтобы мы были сильными и здоровыми.</a:t>
            </a: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>
                <a:solidFill>
                  <a:srgbClr val="FF0000"/>
                </a:solidFill>
              </a:rPr>
              <a:t>Что за еда без каши?</a:t>
            </a:r>
          </a:p>
        </p:txBody>
      </p:sp>
    </p:spTree>
    <p:extLst>
      <p:ext uri="{BB962C8B-B14F-4D97-AF65-F5344CB8AC3E}">
        <p14:creationId xmlns:p14="http://schemas.microsoft.com/office/powerpoint/2010/main" val="40158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89" y="4941168"/>
            <a:ext cx="18226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64" y="1268760"/>
            <a:ext cx="2208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24745"/>
            <a:ext cx="8447411" cy="550851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Каждый день на завтраке мы видим каши, но не </a:t>
            </a:r>
            <a:r>
              <a:rPr lang="ru-RU" b="1" dirty="0" smtClean="0">
                <a:solidFill>
                  <a:srgbClr val="7030A0"/>
                </a:solidFill>
              </a:rPr>
              <a:t>догадываемся</a:t>
            </a:r>
            <a:r>
              <a:rPr lang="ru-RU" b="1" dirty="0">
                <a:solidFill>
                  <a:srgbClr val="7030A0"/>
                </a:solidFill>
              </a:rPr>
              <a:t>, откуда они пришли к нам на стол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Отгадайте загадку: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Был крупинкой золотой -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Стал зелёною стрелой.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Солнце летнее светило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 стрелу позолотило.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Весь из золота отлит,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На соломинке стоит.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На соломинке дом,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Сто ребяток в нем.</a:t>
            </a:r>
          </a:p>
          <a:p>
            <a:r>
              <a:rPr lang="ru-RU" b="1" dirty="0">
                <a:solidFill>
                  <a:srgbClr val="7030A0"/>
                </a:solidFill>
              </a:rPr>
              <a:t>Когда колос прорастает, он бывает зеленого цвета.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Потом под лучами жаркого солнца становится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желтым, а </a:t>
            </a:r>
            <a:r>
              <a:rPr lang="ru-RU" b="1" dirty="0">
                <a:solidFill>
                  <a:srgbClr val="7030A0"/>
                </a:solidFill>
              </a:rPr>
              <a:t>когда зреет, и уже необходимо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собирать зерно, становится серовато - </a:t>
            </a:r>
            <a:r>
              <a:rPr lang="ru-RU" b="1" dirty="0">
                <a:solidFill>
                  <a:srgbClr val="7030A0"/>
                </a:solidFill>
              </a:rPr>
              <a:t>желтым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Из </a:t>
            </a:r>
            <a:r>
              <a:rPr lang="ru-RU" b="1" dirty="0">
                <a:solidFill>
                  <a:srgbClr val="7030A0"/>
                </a:solidFill>
              </a:rPr>
              <a:t>колосьев </a:t>
            </a:r>
            <a:r>
              <a:rPr lang="ru-RU" b="1" dirty="0" smtClean="0">
                <a:solidFill>
                  <a:srgbClr val="7030A0"/>
                </a:solidFill>
              </a:rPr>
              <a:t> и делают крупы</a:t>
            </a:r>
            <a:r>
              <a:rPr lang="ru-RU" b="1" dirty="0">
                <a:solidFill>
                  <a:srgbClr val="7030A0"/>
                </a:solidFill>
              </a:rPr>
              <a:t>, из </a:t>
            </a:r>
            <a:r>
              <a:rPr lang="ru-RU" b="1" dirty="0" smtClean="0">
                <a:solidFill>
                  <a:srgbClr val="7030A0"/>
                </a:solidFill>
              </a:rPr>
              <a:t>которых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потом </a:t>
            </a:r>
            <a:r>
              <a:rPr lang="ru-RU" b="1" dirty="0">
                <a:solidFill>
                  <a:srgbClr val="7030A0"/>
                </a:solidFill>
              </a:rPr>
              <a:t>варят каши.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Откуда берётся каша?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66944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Гречка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Овсяная </a:t>
            </a:r>
            <a:r>
              <a:rPr lang="ru-RU" b="1" dirty="0" smtClean="0">
                <a:solidFill>
                  <a:srgbClr val="7030A0"/>
                </a:solidFill>
              </a:rPr>
              <a:t>каша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Рис                                     Гречневая </a:t>
            </a:r>
            <a:r>
              <a:rPr lang="ru-RU" b="1" dirty="0" smtClean="0">
                <a:solidFill>
                  <a:srgbClr val="7030A0"/>
                </a:solidFill>
              </a:rPr>
              <a:t>каша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Пшено                                Манная каша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Пшеница                             Рисовая каша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Овёс                                   Кукурузная каша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Кукуруза                             Пшённая </a:t>
            </a:r>
            <a:r>
              <a:rPr lang="ru-RU" b="1" dirty="0">
                <a:solidFill>
                  <a:srgbClr val="7030A0"/>
                </a:solidFill>
              </a:rPr>
              <a:t>каша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24935" cy="792087"/>
          </a:xfrm>
        </p:spPr>
        <p:txBody>
          <a:bodyPr/>
          <a:lstStyle/>
          <a:p>
            <a:pPr marL="18288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Из какой крупы какая каша?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Соедини крупу с названием каши: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45" y="1868870"/>
            <a:ext cx="1314923" cy="10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1" y="4930965"/>
            <a:ext cx="1296117" cy="86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90" y="5877270"/>
            <a:ext cx="1281637" cy="8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1" y="3884910"/>
            <a:ext cx="1296117" cy="9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9" y="928680"/>
            <a:ext cx="1314924" cy="87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45" y="2954661"/>
            <a:ext cx="1298698" cy="8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4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85" y="5301208"/>
            <a:ext cx="2541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5" cy="53285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Любая каша богата углеводами, растительными белками и клетчаткой, кроме того они содержат большое количество витаминов (особенно группы В) и ряда минеральных веществ. Это делает каши важным продуктом в питании взрослых и особенно детей. Подсчитано, что злаки (главным образом - каши) обеспечивают около 30% необходимой энергии для детей до 3-х лет, около 40% - для детей дошкольного возраста и до 50% - в рационе школьников.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B050"/>
                </a:solidFill>
              </a:rPr>
              <a:t>Самые </a:t>
            </a:r>
            <a:r>
              <a:rPr lang="ru-RU" b="1" i="1" dirty="0">
                <a:solidFill>
                  <a:srgbClr val="00B050"/>
                </a:solidFill>
              </a:rPr>
              <a:t>полезные каши для детей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Гречневая </a:t>
            </a:r>
            <a:r>
              <a:rPr lang="ru-RU" b="1" i="1" dirty="0">
                <a:solidFill>
                  <a:srgbClr val="FF0000"/>
                </a:solidFill>
              </a:rPr>
              <a:t>каша</a:t>
            </a:r>
            <a:r>
              <a:rPr lang="ru-RU" b="1" dirty="0">
                <a:solidFill>
                  <a:srgbClr val="7030A0"/>
                </a:solidFill>
              </a:rPr>
              <a:t> наиболее полезна - она имеет высокую пищевую ценность, содержит ценные пищевые волокна, витамины и микроэлементы и не содержит </a:t>
            </a:r>
            <a:r>
              <a:rPr lang="ru-RU" b="1" dirty="0" err="1">
                <a:solidFill>
                  <a:srgbClr val="7030A0"/>
                </a:solidFill>
              </a:rPr>
              <a:t>глютена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Овсяная каша</a:t>
            </a:r>
            <a:r>
              <a:rPr lang="ru-RU" b="1" dirty="0">
                <a:solidFill>
                  <a:srgbClr val="7030A0"/>
                </a:solidFill>
              </a:rPr>
              <a:t>, хоть и содержит </a:t>
            </a:r>
            <a:r>
              <a:rPr lang="ru-RU" b="1" dirty="0" err="1">
                <a:solidFill>
                  <a:srgbClr val="7030A0"/>
                </a:solidFill>
              </a:rPr>
              <a:t>глютен</a:t>
            </a:r>
            <a:r>
              <a:rPr lang="ru-RU" b="1" dirty="0">
                <a:solidFill>
                  <a:srgbClr val="7030A0"/>
                </a:solidFill>
              </a:rPr>
              <a:t>, но в ней в большом количестве содержатся пищевые волокна, витамины и микроэлементы. Кроме того овсяная каша особенно полезна для юных жителей мегаполисов и городов с плохой экологией, </a:t>
            </a:r>
            <a:r>
              <a:rPr lang="ru-RU" b="1" dirty="0" smtClean="0">
                <a:solidFill>
                  <a:srgbClr val="7030A0"/>
                </a:solidFill>
              </a:rPr>
              <a:t>ведь она </a:t>
            </a:r>
            <a:r>
              <a:rPr lang="ru-RU" b="1" dirty="0">
                <a:solidFill>
                  <a:srgbClr val="7030A0"/>
                </a:solidFill>
              </a:rPr>
              <a:t>впитывает в себя соли тяжелых металлов и выводит их из организма.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Рисовая каша</a:t>
            </a:r>
            <a:r>
              <a:rPr lang="ru-RU" b="1" dirty="0">
                <a:solidFill>
                  <a:srgbClr val="7030A0"/>
                </a:solidFill>
              </a:rPr>
              <a:t> не содержит </a:t>
            </a:r>
            <a:r>
              <a:rPr lang="ru-RU" b="1" dirty="0" err="1">
                <a:solidFill>
                  <a:srgbClr val="7030A0"/>
                </a:solidFill>
              </a:rPr>
              <a:t>глютена</a:t>
            </a:r>
            <a:r>
              <a:rPr lang="ru-RU" b="1" dirty="0">
                <a:solidFill>
                  <a:srgbClr val="7030A0"/>
                </a:solidFill>
              </a:rPr>
              <a:t>, зато богата крахмалом. Это диетический продукт, который легко усваивается даже в детском организме. Полезна рисовая каша для детей, страдающих расстройством кишечника.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Манная </a:t>
            </a:r>
            <a:r>
              <a:rPr lang="ru-RU" b="1" i="1" dirty="0">
                <a:solidFill>
                  <a:srgbClr val="FF0000"/>
                </a:solidFill>
              </a:rPr>
              <a:t>каша</a:t>
            </a:r>
            <a:r>
              <a:rPr lang="ru-RU" b="1" dirty="0">
                <a:solidFill>
                  <a:srgbClr val="7030A0"/>
                </a:solidFill>
              </a:rPr>
              <a:t> - в ее составе мало витаминов, клетчатки, минеральных солей, она содержит </a:t>
            </a:r>
            <a:r>
              <a:rPr lang="ru-RU" b="1" dirty="0" err="1">
                <a:solidFill>
                  <a:srgbClr val="7030A0"/>
                </a:solidFill>
              </a:rPr>
              <a:t>глютен</a:t>
            </a:r>
            <a:r>
              <a:rPr lang="ru-RU" b="1" dirty="0">
                <a:solidFill>
                  <a:srgbClr val="7030A0"/>
                </a:solidFill>
              </a:rPr>
              <a:t>. Но неоспоримый плюс этой каши - </a:t>
            </a:r>
            <a:r>
              <a:rPr lang="ru-RU" b="1" dirty="0" err="1">
                <a:solidFill>
                  <a:srgbClr val="7030A0"/>
                </a:solidFill>
              </a:rPr>
              <a:t>легкоперевариваемость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Пшенная каша</a:t>
            </a:r>
            <a:r>
              <a:rPr lang="ru-RU" b="1" dirty="0">
                <a:solidFill>
                  <a:srgbClr val="7030A0"/>
                </a:solidFill>
              </a:rPr>
              <a:t> неидеальна по составу, но ее преимущество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том, 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что </a:t>
            </a:r>
            <a:r>
              <a:rPr lang="ru-RU" b="1" dirty="0">
                <a:solidFill>
                  <a:srgbClr val="7030A0"/>
                </a:solidFill>
              </a:rPr>
              <a:t>она способна выводить из организма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остаточные </a:t>
            </a:r>
            <a:r>
              <a:rPr lang="ru-RU" b="1" dirty="0">
                <a:solidFill>
                  <a:srgbClr val="7030A0"/>
                </a:solidFill>
              </a:rPr>
              <a:t>антибиотики </a:t>
            </a:r>
            <a:r>
              <a:rPr lang="ru-RU" b="1" dirty="0" smtClean="0">
                <a:solidFill>
                  <a:srgbClr val="7030A0"/>
                </a:solidFill>
              </a:rPr>
              <a:t>и продукты </a:t>
            </a:r>
            <a:r>
              <a:rPr lang="ru-RU" b="1" dirty="0">
                <a:solidFill>
                  <a:srgbClr val="7030A0"/>
                </a:solidFill>
              </a:rPr>
              <a:t>их распада.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9" y="260649"/>
            <a:ext cx="842493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Чем полезна каша?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982713" cy="13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54005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В старинной русской кухне каши делились на три вида – кашицы (жидкие каши), размазни (вязкие каши) и собственно каши (крутые, рассыпчатые). Есть такая русская народная поговорка, что кашу нельзя испортить маслом. Но масло – не единственная и даже не первая, а заключительная добавка к каше. Чем приправить кашу, чтобы улучшить и разнообразить ее вкус, зависит от вида каши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Так, чаще всего в каши добавляют молочные продукты. Молоко, сливки, творог, сметану, простоквашу или пахту можно добавлять во все виды каш. В жидкие кашицы хорошо добавлять мясо (говяжье, свиное, птичье), рыбу или горох. С рассыпчатыми кашами сочетаются грибы и яйца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Во все каши можно добавлять репчатый или зеленый лук, чеснок, перец сладкий, красный и черный, сельдерей, петрушку, бадьян, пастернак, корицу, цитрусовую цедру, мускатный орех или ваниль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 Сладкие каши можно сделать не только с помощью сахара. По рецепту Буратино можно сделать, например, манную кашу «напополам с малиновым вареньем</a:t>
            </a:r>
            <a:r>
              <a:rPr lang="ru-RU" b="1" dirty="0" smtClean="0">
                <a:solidFill>
                  <a:srgbClr val="7030A0"/>
                </a:solidFill>
              </a:rPr>
              <a:t>».</a:t>
            </a:r>
            <a:r>
              <a:rPr lang="ru-RU" b="1" dirty="0">
                <a:solidFill>
                  <a:srgbClr val="7030A0"/>
                </a:solidFill>
              </a:rPr>
              <a:t> Варенье из различных ягод и фруктов, мед, изюм, курага, урюк, грецкие, миндальные и другие орехи, свежие </a:t>
            </a:r>
            <a:r>
              <a:rPr lang="ru-RU" b="1" dirty="0" smtClean="0">
                <a:solidFill>
                  <a:srgbClr val="7030A0"/>
                </a:solidFill>
              </a:rPr>
              <a:t>и замороженные фрукты </a:t>
            </a:r>
            <a:r>
              <a:rPr lang="ru-RU" b="1" dirty="0">
                <a:solidFill>
                  <a:srgbClr val="7030A0"/>
                </a:solidFill>
              </a:rPr>
              <a:t>и ягоды и даже шоколад – все эти добавки сделают сладкие белые каши (манную, рисовую, саго) любимыми блюдами ежедневного стола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4100" b="1" i="1" dirty="0" smtClean="0">
                <a:solidFill>
                  <a:srgbClr val="00B050"/>
                </a:solidFill>
              </a:rPr>
              <a:t>А какую кашу любите вы?</a:t>
            </a:r>
            <a:endParaRPr lang="ru-RU" sz="4100" b="1" i="1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3544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Кто с чем любит кашу?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7" cy="51125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Мы </a:t>
            </a:r>
            <a:r>
              <a:rPr lang="ru-RU" b="1" dirty="0">
                <a:solidFill>
                  <a:srgbClr val="7030A0"/>
                </a:solidFill>
              </a:rPr>
              <a:t>с вами </a:t>
            </a:r>
            <a:r>
              <a:rPr lang="ru-RU" b="1" dirty="0" smtClean="0">
                <a:solidFill>
                  <a:srgbClr val="7030A0"/>
                </a:solidFill>
              </a:rPr>
              <a:t>узнали, что такое каша, какая она бывает, откуда она приходит к нам на стол, в чём её польза. А теперь </a:t>
            </a:r>
            <a:r>
              <a:rPr lang="ru-RU" b="1" dirty="0">
                <a:solidFill>
                  <a:srgbClr val="7030A0"/>
                </a:solidFill>
              </a:rPr>
              <a:t>Маша </a:t>
            </a:r>
            <a:r>
              <a:rPr lang="ru-RU" b="1" dirty="0" smtClean="0">
                <a:solidFill>
                  <a:srgbClr val="7030A0"/>
                </a:solidFill>
              </a:rPr>
              <a:t>предлагает нам попробовать </a:t>
            </a:r>
            <a:r>
              <a:rPr lang="ru-RU" b="1" dirty="0">
                <a:solidFill>
                  <a:srgbClr val="7030A0"/>
                </a:solidFill>
              </a:rPr>
              <a:t>сварить </a:t>
            </a:r>
            <a:r>
              <a:rPr lang="ru-RU" b="1" dirty="0" smtClean="0">
                <a:solidFill>
                  <a:srgbClr val="7030A0"/>
                </a:solidFill>
              </a:rPr>
              <a:t>свою кашу. На картинках изображены настоящие </a:t>
            </a:r>
            <a:r>
              <a:rPr lang="ru-RU" b="1" dirty="0">
                <a:solidFill>
                  <a:srgbClr val="7030A0"/>
                </a:solidFill>
              </a:rPr>
              <a:t>продукты, которые использует </a:t>
            </a:r>
            <a:r>
              <a:rPr lang="ru-RU" b="1" dirty="0" smtClean="0">
                <a:solidFill>
                  <a:srgbClr val="7030A0"/>
                </a:solidFill>
              </a:rPr>
              <a:t>повар. Установите, в какой последовательности нужно их закладывать.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Варим правильную кашу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1556792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55" y="3683536"/>
            <a:ext cx="962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70376"/>
            <a:ext cx="1619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68" y="542925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12286"/>
            <a:ext cx="1724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446449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«Мало </a:t>
            </a:r>
            <a:r>
              <a:rPr lang="ru-RU" sz="4000" b="1" i="1" dirty="0" smtClean="0">
                <a:solidFill>
                  <a:srgbClr val="7030A0"/>
                </a:solidFill>
              </a:rPr>
              <a:t>… </a:t>
            </a:r>
            <a:r>
              <a:rPr lang="ru-RU" sz="4000" b="1" i="1" dirty="0">
                <a:solidFill>
                  <a:srgbClr val="7030A0"/>
                </a:solidFill>
              </a:rPr>
              <a:t>ел».</a:t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«… </a:t>
            </a:r>
            <a:r>
              <a:rPr lang="ru-RU" sz="4000" b="1" i="1" dirty="0">
                <a:solidFill>
                  <a:srgbClr val="7030A0"/>
                </a:solidFill>
              </a:rPr>
              <a:t>маслом не испортить».</a:t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«… </a:t>
            </a:r>
            <a:r>
              <a:rPr lang="ru-RU" sz="4000" b="1" i="1" dirty="0">
                <a:solidFill>
                  <a:srgbClr val="7030A0"/>
                </a:solidFill>
              </a:rPr>
              <a:t>– мать наша</a:t>
            </a:r>
            <a:r>
              <a:rPr lang="ru-RU" sz="4000" b="1" i="1" dirty="0" smtClean="0">
                <a:solidFill>
                  <a:srgbClr val="7030A0"/>
                </a:solidFill>
              </a:rPr>
              <a:t>».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«С ним …. </a:t>
            </a:r>
            <a:r>
              <a:rPr lang="ru-RU" sz="4000" b="1" i="1" dirty="0">
                <a:solidFill>
                  <a:srgbClr val="7030A0"/>
                </a:solidFill>
              </a:rPr>
              <a:t>н</a:t>
            </a:r>
            <a:r>
              <a:rPr lang="ru-RU" sz="4000" b="1" i="1" dirty="0" smtClean="0">
                <a:solidFill>
                  <a:srgbClr val="7030A0"/>
                </a:solidFill>
              </a:rPr>
              <a:t>е сваришь»</a:t>
            </a: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endParaRPr lang="ru-RU" sz="40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Когда так говорят?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Восстановите </a:t>
            </a:r>
            <a:r>
              <a:rPr lang="ru-RU" sz="4400" i="1" dirty="0" smtClean="0">
                <a:solidFill>
                  <a:srgbClr val="FF0000"/>
                </a:solidFill>
              </a:rPr>
              <a:t>поговорки:</a:t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561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Весёлый урок о том, что вкусно и полезно.</vt:lpstr>
      <vt:lpstr>Уроки Маши про кашу</vt:lpstr>
      <vt:lpstr>Что за еда без каши?</vt:lpstr>
      <vt:lpstr>Откуда берётся каша?</vt:lpstr>
      <vt:lpstr>Из какой крупы какая каша? Соедини крупу с названием каши:</vt:lpstr>
      <vt:lpstr>Чем полезна каша?</vt:lpstr>
      <vt:lpstr>Кто с чем любит кашу?</vt:lpstr>
      <vt:lpstr>Варим правильную кашу</vt:lpstr>
      <vt:lpstr>Восстановите поговорки: </vt:lpstr>
      <vt:lpstr>Спасибо Маше за интересный рассказ! А мы обещаем есть кашу, чтобы быть здоровыми, сильными и не болеть!</vt:lpstr>
      <vt:lpstr>Ешьте каши! Это вкусно и полезно!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урок о том, что вкусно и полезно.</dc:title>
  <dc:creator>user</dc:creator>
  <cp:lastModifiedBy>user</cp:lastModifiedBy>
  <cp:revision>17</cp:revision>
  <dcterms:created xsi:type="dcterms:W3CDTF">2014-03-01T06:49:38Z</dcterms:created>
  <dcterms:modified xsi:type="dcterms:W3CDTF">2014-03-02T00:29:03Z</dcterms:modified>
</cp:coreProperties>
</file>