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1" r:id="rId9"/>
    <p:sldId id="263" r:id="rId10"/>
    <p:sldId id="266" r:id="rId11"/>
    <p:sldId id="272" r:id="rId12"/>
    <p:sldId id="267" r:id="rId13"/>
    <p:sldId id="268" r:id="rId14"/>
    <p:sldId id="269" r:id="rId15"/>
    <p:sldId id="271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CCFF"/>
    <a:srgbClr val="CCFF99"/>
    <a:srgbClr val="CCFF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99CCFF"/>
              </a:solidFill>
            </c:spPr>
          </c:dPt>
          <c:dPt>
            <c:idx val="3"/>
            <c:spPr>
              <a:solidFill>
                <a:srgbClr val="FFCC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Английский язык</c:v>
                </c:pt>
                <c:pt idx="1">
                  <c:v>Немецкий язык</c:v>
                </c:pt>
                <c:pt idx="2">
                  <c:v>Французский язык</c:v>
                </c:pt>
                <c:pt idx="3">
                  <c:v>Испанский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16</c:v>
                </c:pt>
                <c:pt idx="2">
                  <c:v>49</c:v>
                </c:pt>
                <c:pt idx="3">
                  <c:v>11</c:v>
                </c:pt>
              </c:numCache>
            </c:numRef>
          </c:val>
        </c:ser>
        <c:axId val="53427200"/>
        <c:axId val="53441280"/>
      </c:barChart>
      <c:catAx>
        <c:axId val="53427200"/>
        <c:scaling>
          <c:orientation val="minMax"/>
        </c:scaling>
        <c:axPos val="b"/>
        <c:tickLblPos val="nextTo"/>
        <c:crossAx val="53441280"/>
        <c:crosses val="autoZero"/>
        <c:auto val="1"/>
        <c:lblAlgn val="ctr"/>
        <c:lblOffset val="100"/>
      </c:catAx>
      <c:valAx>
        <c:axId val="53441280"/>
        <c:scaling>
          <c:orientation val="minMax"/>
        </c:scaling>
        <c:axPos val="l"/>
        <c:majorGridlines/>
        <c:numFmt formatCode="General" sourceLinked="1"/>
        <c:tickLblPos val="nextTo"/>
        <c:crossAx val="53427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30F22-700F-4E2E-ABDC-02A21B16726D}" type="doc">
      <dgm:prSet loTypeId="urn:microsoft.com/office/officeart/2005/8/layout/arrow5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B50FF2D-F7EE-45FE-BBA2-2EDED0354A86}">
      <dgm:prSet custT="1"/>
      <dgm:spPr/>
      <dgm:t>
        <a:bodyPr/>
        <a:lstStyle/>
        <a:p>
          <a:pPr rtl="0"/>
          <a:r>
            <a:rPr lang="ru-RU" sz="2400" i="1" dirty="0" smtClean="0"/>
            <a:t>Теоретические методы</a:t>
          </a:r>
          <a:r>
            <a:rPr lang="ru-RU" sz="2400" i="1" smtClean="0"/>
            <a:t>: </a:t>
          </a:r>
        </a:p>
        <a:p>
          <a:pPr rtl="0"/>
          <a:r>
            <a:rPr lang="ru-RU" sz="2400" smtClean="0"/>
            <a:t>теоретический </a:t>
          </a:r>
          <a:r>
            <a:rPr lang="ru-RU" sz="2400" dirty="0" smtClean="0"/>
            <a:t>анализ.</a:t>
          </a:r>
          <a:endParaRPr lang="ru-RU" sz="2400" dirty="0"/>
        </a:p>
      </dgm:t>
    </dgm:pt>
    <dgm:pt modelId="{ACFBA370-AD0B-46E6-9C6B-4249C77545DA}" type="parTrans" cxnId="{DD25261D-6D76-451A-9B48-32918F62C759}">
      <dgm:prSet/>
      <dgm:spPr/>
      <dgm:t>
        <a:bodyPr/>
        <a:lstStyle/>
        <a:p>
          <a:endParaRPr lang="ru-RU" sz="3200"/>
        </a:p>
      </dgm:t>
    </dgm:pt>
    <dgm:pt modelId="{E4DFD48D-242E-48CB-A192-8A8319314B29}" type="sibTrans" cxnId="{DD25261D-6D76-451A-9B48-32918F62C759}">
      <dgm:prSet/>
      <dgm:spPr/>
      <dgm:t>
        <a:bodyPr/>
        <a:lstStyle/>
        <a:p>
          <a:endParaRPr lang="ru-RU" sz="3200"/>
        </a:p>
      </dgm:t>
    </dgm:pt>
    <dgm:pt modelId="{B8CF0A14-AF82-48CB-A31B-5AF6279E0210}">
      <dgm:prSet custT="1"/>
      <dgm:spPr/>
      <dgm:t>
        <a:bodyPr/>
        <a:lstStyle/>
        <a:p>
          <a:pPr rtl="0"/>
          <a:r>
            <a:rPr lang="ru-RU" sz="2400" i="1" dirty="0" smtClean="0"/>
            <a:t>Эмпирические методы: </a:t>
          </a:r>
        </a:p>
        <a:p>
          <a:pPr rtl="0"/>
          <a:r>
            <a:rPr lang="ru-RU" sz="2400" dirty="0" smtClean="0"/>
            <a:t>анализ и обобщение, </a:t>
          </a:r>
          <a:r>
            <a:rPr lang="ru-RU" sz="2400" dirty="0" err="1" smtClean="0"/>
            <a:t>наблю-дение</a:t>
          </a:r>
          <a:r>
            <a:rPr lang="ru-RU" sz="2400" dirty="0" smtClean="0"/>
            <a:t>, опрос.</a:t>
          </a:r>
          <a:endParaRPr lang="ru-RU" sz="2400" dirty="0"/>
        </a:p>
      </dgm:t>
    </dgm:pt>
    <dgm:pt modelId="{41BFFD8F-508A-45C5-A2B7-AF95944CC653}" type="parTrans" cxnId="{6A6B0E7E-0802-4717-85B2-5732603497D0}">
      <dgm:prSet/>
      <dgm:spPr/>
      <dgm:t>
        <a:bodyPr/>
        <a:lstStyle/>
        <a:p>
          <a:endParaRPr lang="ru-RU" sz="3200"/>
        </a:p>
      </dgm:t>
    </dgm:pt>
    <dgm:pt modelId="{919F2EEB-DB84-4E68-A18D-637EA0884486}" type="sibTrans" cxnId="{6A6B0E7E-0802-4717-85B2-5732603497D0}">
      <dgm:prSet/>
      <dgm:spPr/>
      <dgm:t>
        <a:bodyPr/>
        <a:lstStyle/>
        <a:p>
          <a:endParaRPr lang="ru-RU" sz="3200"/>
        </a:p>
      </dgm:t>
    </dgm:pt>
    <dgm:pt modelId="{5AD2D942-169E-43FD-9C53-02B1B7BD9BA1}" type="pres">
      <dgm:prSet presAssocID="{DAC30F22-700F-4E2E-ABDC-02A21B1672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B743E-8C2E-409E-B6DB-F8D83CEC12FB}" type="pres">
      <dgm:prSet presAssocID="{8B50FF2D-F7EE-45FE-BBA2-2EDED0354A8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926B4-39F9-4E95-B392-7F973BC3BA88}" type="pres">
      <dgm:prSet presAssocID="{B8CF0A14-AF82-48CB-A31B-5AF6279E021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5261D-6D76-451A-9B48-32918F62C759}" srcId="{DAC30F22-700F-4E2E-ABDC-02A21B16726D}" destId="{8B50FF2D-F7EE-45FE-BBA2-2EDED0354A86}" srcOrd="0" destOrd="0" parTransId="{ACFBA370-AD0B-46E6-9C6B-4249C77545DA}" sibTransId="{E4DFD48D-242E-48CB-A192-8A8319314B29}"/>
    <dgm:cxn modelId="{02EB5B35-ACBA-4E84-9478-2BBBC0B2158F}" type="presOf" srcId="{DAC30F22-700F-4E2E-ABDC-02A21B16726D}" destId="{5AD2D942-169E-43FD-9C53-02B1B7BD9BA1}" srcOrd="0" destOrd="0" presId="urn:microsoft.com/office/officeart/2005/8/layout/arrow5"/>
    <dgm:cxn modelId="{496DAC88-AD32-455E-932B-FF9963E54D00}" type="presOf" srcId="{8B50FF2D-F7EE-45FE-BBA2-2EDED0354A86}" destId="{070B743E-8C2E-409E-B6DB-F8D83CEC12FB}" srcOrd="0" destOrd="0" presId="urn:microsoft.com/office/officeart/2005/8/layout/arrow5"/>
    <dgm:cxn modelId="{6A6B0E7E-0802-4717-85B2-5732603497D0}" srcId="{DAC30F22-700F-4E2E-ABDC-02A21B16726D}" destId="{B8CF0A14-AF82-48CB-A31B-5AF6279E0210}" srcOrd="1" destOrd="0" parTransId="{41BFFD8F-508A-45C5-A2B7-AF95944CC653}" sibTransId="{919F2EEB-DB84-4E68-A18D-637EA0884486}"/>
    <dgm:cxn modelId="{4D41C203-5195-4903-AE9E-7BEAE4E945BB}" type="presOf" srcId="{B8CF0A14-AF82-48CB-A31B-5AF6279E0210}" destId="{B7A926B4-39F9-4E95-B392-7F973BC3BA88}" srcOrd="0" destOrd="0" presId="urn:microsoft.com/office/officeart/2005/8/layout/arrow5"/>
    <dgm:cxn modelId="{463CEC00-4F0A-42F8-BDB7-742CF70F644F}" type="presParOf" srcId="{5AD2D942-169E-43FD-9C53-02B1B7BD9BA1}" destId="{070B743E-8C2E-409E-B6DB-F8D83CEC12FB}" srcOrd="0" destOrd="0" presId="urn:microsoft.com/office/officeart/2005/8/layout/arrow5"/>
    <dgm:cxn modelId="{E4A6A166-AC98-4B9C-8F32-1024C457C3D3}" type="presParOf" srcId="{5AD2D942-169E-43FD-9C53-02B1B7BD9BA1}" destId="{B7A926B4-39F9-4E95-B392-7F973BC3BA88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3D5F5-973A-4359-9E7A-636E7DC1C359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C51347B-EB11-4853-AA62-C178D827DE2F}">
      <dgm:prSet custT="1"/>
      <dgm:spPr/>
      <dgm:t>
        <a:bodyPr/>
        <a:lstStyle/>
        <a:p>
          <a:pPr rtl="0"/>
          <a:r>
            <a:rPr lang="ru-RU" sz="1800" dirty="0" smtClean="0"/>
            <a:t>Сумка с застежкой для ношения деловых бумаг, книг, </a:t>
          </a:r>
        </a:p>
        <a:p>
          <a:pPr rtl="0"/>
          <a:r>
            <a:rPr lang="ru-RU" sz="1800" dirty="0" smtClean="0"/>
            <a:t>тетрадей и т.п.</a:t>
          </a:r>
          <a:endParaRPr lang="ru-RU" sz="1800" dirty="0"/>
        </a:p>
      </dgm:t>
    </dgm:pt>
    <dgm:pt modelId="{5A63A9D0-D0B0-4903-A022-5190638B1ABC}" type="parTrans" cxnId="{17C0B270-44D7-4CFE-A8AF-031A687B8D17}">
      <dgm:prSet/>
      <dgm:spPr/>
      <dgm:t>
        <a:bodyPr/>
        <a:lstStyle/>
        <a:p>
          <a:endParaRPr lang="ru-RU" sz="2000"/>
        </a:p>
      </dgm:t>
    </dgm:pt>
    <dgm:pt modelId="{43907F91-6495-4925-A3C3-09A79832737F}" type="sibTrans" cxnId="{17C0B270-44D7-4CFE-A8AF-031A687B8D17}">
      <dgm:prSet/>
      <dgm:spPr/>
      <dgm:t>
        <a:bodyPr/>
        <a:lstStyle/>
        <a:p>
          <a:endParaRPr lang="ru-RU" sz="2000"/>
        </a:p>
      </dgm:t>
    </dgm:pt>
    <dgm:pt modelId="{D54DDB84-8E63-4AAD-974E-84AFB3E6F61E}">
      <dgm:prSet custT="1"/>
      <dgm:spPr/>
      <dgm:t>
        <a:bodyPr/>
        <a:lstStyle/>
        <a:p>
          <a:pPr rtl="0"/>
          <a:r>
            <a:rPr lang="ru-RU" sz="1800" dirty="0" smtClean="0"/>
            <a:t>Папка для бумаг. // Бумажник (устар.)</a:t>
          </a:r>
          <a:endParaRPr lang="ru-RU" sz="1800" dirty="0"/>
        </a:p>
      </dgm:t>
    </dgm:pt>
    <dgm:pt modelId="{68B416E3-4138-4CE4-B407-B6DA06E214C9}" type="parTrans" cxnId="{B75149C3-6675-4395-8596-C0F503FFB30B}">
      <dgm:prSet/>
      <dgm:spPr/>
      <dgm:t>
        <a:bodyPr/>
        <a:lstStyle/>
        <a:p>
          <a:endParaRPr lang="ru-RU" sz="2000"/>
        </a:p>
      </dgm:t>
    </dgm:pt>
    <dgm:pt modelId="{7BB5A2E5-9FC8-4004-B57B-E86F0123FBA2}" type="sibTrans" cxnId="{B75149C3-6675-4395-8596-C0F503FFB30B}">
      <dgm:prSet/>
      <dgm:spPr/>
      <dgm:t>
        <a:bodyPr/>
        <a:lstStyle/>
        <a:p>
          <a:endParaRPr lang="ru-RU" sz="2000"/>
        </a:p>
      </dgm:t>
    </dgm:pt>
    <dgm:pt modelId="{FF45CEA4-4616-48F4-9C68-9EADBC3195A9}">
      <dgm:prSet custT="1"/>
      <dgm:spPr/>
      <dgm:t>
        <a:bodyPr/>
        <a:lstStyle/>
        <a:p>
          <a:pPr rtl="0"/>
          <a:r>
            <a:rPr lang="ru-RU" sz="1800" dirty="0" smtClean="0"/>
            <a:t>Совокупность рукописей, ценных бумаг, находящихся в распоряжении редакции, банка и т.п. (перен.)</a:t>
          </a:r>
          <a:endParaRPr lang="ru-RU" sz="1800" dirty="0"/>
        </a:p>
      </dgm:t>
    </dgm:pt>
    <dgm:pt modelId="{0614280E-0AB0-4ED1-B41E-FEFA4D6CF215}" type="parTrans" cxnId="{B3BEA0F7-A600-460D-96DF-27D8898D0637}">
      <dgm:prSet/>
      <dgm:spPr/>
      <dgm:t>
        <a:bodyPr/>
        <a:lstStyle/>
        <a:p>
          <a:endParaRPr lang="ru-RU" sz="2000"/>
        </a:p>
      </dgm:t>
    </dgm:pt>
    <dgm:pt modelId="{BDAC7EC4-ADED-4CC6-8C47-074A2F6188B9}" type="sibTrans" cxnId="{B3BEA0F7-A600-460D-96DF-27D8898D0637}">
      <dgm:prSet/>
      <dgm:spPr/>
      <dgm:t>
        <a:bodyPr/>
        <a:lstStyle/>
        <a:p>
          <a:endParaRPr lang="ru-RU" sz="2000"/>
        </a:p>
      </dgm:t>
    </dgm:pt>
    <dgm:pt modelId="{EC74F46E-D71D-4ADB-B682-5B8015243543}">
      <dgm:prSet custT="1"/>
      <dgm:spPr/>
      <dgm:t>
        <a:bodyPr/>
        <a:lstStyle/>
        <a:p>
          <a:pPr rtl="0"/>
          <a:r>
            <a:rPr lang="ru-RU" sz="1800" dirty="0" smtClean="0"/>
            <a:t>Пост, должность министра  (перен. разг.)</a:t>
          </a:r>
          <a:endParaRPr lang="ru-RU" sz="1800" dirty="0"/>
        </a:p>
      </dgm:t>
    </dgm:pt>
    <dgm:pt modelId="{F56C164F-0BC3-4534-88C5-42EC385AC484}" type="parTrans" cxnId="{E2E2664F-516C-4EFA-8480-D8A604AE9A07}">
      <dgm:prSet/>
      <dgm:spPr/>
      <dgm:t>
        <a:bodyPr/>
        <a:lstStyle/>
        <a:p>
          <a:endParaRPr lang="ru-RU" sz="2000"/>
        </a:p>
      </dgm:t>
    </dgm:pt>
    <dgm:pt modelId="{B611EC3B-0803-4956-A078-2926664E8699}" type="sibTrans" cxnId="{E2E2664F-516C-4EFA-8480-D8A604AE9A07}">
      <dgm:prSet/>
      <dgm:spPr/>
      <dgm:t>
        <a:bodyPr/>
        <a:lstStyle/>
        <a:p>
          <a:endParaRPr lang="ru-RU" sz="2000"/>
        </a:p>
      </dgm:t>
    </dgm:pt>
    <dgm:pt modelId="{C92BBE15-2655-4777-90DD-A5D3C89889AD}" type="pres">
      <dgm:prSet presAssocID="{9063D5F5-973A-4359-9E7A-636E7DC1C3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032D-A227-4858-8F9E-AA3A6552ADEF}" type="pres">
      <dgm:prSet presAssocID="{9063D5F5-973A-4359-9E7A-636E7DC1C359}" presName="diamond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FCF9CC0-7A55-4274-8609-299654A622A9}" type="pres">
      <dgm:prSet presAssocID="{9063D5F5-973A-4359-9E7A-636E7DC1C359}" presName="quad1" presStyleLbl="node1" presStyleIdx="0" presStyleCnt="4" custScaleX="113319" custLinFactNeighborX="-39345" custLinFactNeighborY="-11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E0FA-BDA0-484C-A023-78E0741A171F}" type="pres">
      <dgm:prSet presAssocID="{9063D5F5-973A-4359-9E7A-636E7DC1C359}" presName="quad2" presStyleLbl="node1" presStyleIdx="1" presStyleCnt="4" custLinFactNeighborX="36114" custLinFactNeighborY="-11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6F03-FE43-4368-9C65-C71EF736BF60}" type="pres">
      <dgm:prSet presAssocID="{9063D5F5-973A-4359-9E7A-636E7DC1C359}" presName="quad3" presStyleLbl="node1" presStyleIdx="2" presStyleCnt="4" custScaleX="119979" custLinFactNeighborX="-32685" custLinFactNeighborY="14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8D0E3-AD5F-4333-8005-0A423AD45FF4}" type="pres">
      <dgm:prSet presAssocID="{9063D5F5-973A-4359-9E7A-636E7DC1C359}" presName="quad4" presStyleLbl="node1" presStyleIdx="3" presStyleCnt="4" custLinFactNeighborX="36114" custLinFactNeighborY="11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EA0F7-A600-460D-96DF-27D8898D0637}" srcId="{9063D5F5-973A-4359-9E7A-636E7DC1C359}" destId="{FF45CEA4-4616-48F4-9C68-9EADBC3195A9}" srcOrd="2" destOrd="0" parTransId="{0614280E-0AB0-4ED1-B41E-FEFA4D6CF215}" sibTransId="{BDAC7EC4-ADED-4CC6-8C47-074A2F6188B9}"/>
    <dgm:cxn modelId="{9E0FCB36-F1E7-4D6B-ADC3-B2DA74A80885}" type="presOf" srcId="{1C51347B-EB11-4853-AA62-C178D827DE2F}" destId="{AFCF9CC0-7A55-4274-8609-299654A622A9}" srcOrd="0" destOrd="0" presId="urn:microsoft.com/office/officeart/2005/8/layout/matrix3"/>
    <dgm:cxn modelId="{17C0B270-44D7-4CFE-A8AF-031A687B8D17}" srcId="{9063D5F5-973A-4359-9E7A-636E7DC1C359}" destId="{1C51347B-EB11-4853-AA62-C178D827DE2F}" srcOrd="0" destOrd="0" parTransId="{5A63A9D0-D0B0-4903-A022-5190638B1ABC}" sibTransId="{43907F91-6495-4925-A3C3-09A79832737F}"/>
    <dgm:cxn modelId="{83ED6A5E-4829-4B3E-A3C7-ABA91C496B91}" type="presOf" srcId="{9063D5F5-973A-4359-9E7A-636E7DC1C359}" destId="{C92BBE15-2655-4777-90DD-A5D3C89889AD}" srcOrd="0" destOrd="0" presId="urn:microsoft.com/office/officeart/2005/8/layout/matrix3"/>
    <dgm:cxn modelId="{F003A4D2-7F00-4B34-8841-3C96D05B0F4F}" type="presOf" srcId="{D54DDB84-8E63-4AAD-974E-84AFB3E6F61E}" destId="{AA6EE0FA-BDA0-484C-A023-78E0741A171F}" srcOrd="0" destOrd="0" presId="urn:microsoft.com/office/officeart/2005/8/layout/matrix3"/>
    <dgm:cxn modelId="{E2E2664F-516C-4EFA-8480-D8A604AE9A07}" srcId="{9063D5F5-973A-4359-9E7A-636E7DC1C359}" destId="{EC74F46E-D71D-4ADB-B682-5B8015243543}" srcOrd="3" destOrd="0" parTransId="{F56C164F-0BC3-4534-88C5-42EC385AC484}" sibTransId="{B611EC3B-0803-4956-A078-2926664E8699}"/>
    <dgm:cxn modelId="{B75149C3-6675-4395-8596-C0F503FFB30B}" srcId="{9063D5F5-973A-4359-9E7A-636E7DC1C359}" destId="{D54DDB84-8E63-4AAD-974E-84AFB3E6F61E}" srcOrd="1" destOrd="0" parTransId="{68B416E3-4138-4CE4-B407-B6DA06E214C9}" sibTransId="{7BB5A2E5-9FC8-4004-B57B-E86F0123FBA2}"/>
    <dgm:cxn modelId="{F3F49B86-810F-4AA8-BF4B-B97BC77E0D3D}" type="presOf" srcId="{FF45CEA4-4616-48F4-9C68-9EADBC3195A9}" destId="{FC9A6F03-FE43-4368-9C65-C71EF736BF60}" srcOrd="0" destOrd="0" presId="urn:microsoft.com/office/officeart/2005/8/layout/matrix3"/>
    <dgm:cxn modelId="{7A8C912F-5DA9-4C78-96EE-E6C22DEB1433}" type="presOf" srcId="{EC74F46E-D71D-4ADB-B682-5B8015243543}" destId="{9878D0E3-AD5F-4333-8005-0A423AD45FF4}" srcOrd="0" destOrd="0" presId="urn:microsoft.com/office/officeart/2005/8/layout/matrix3"/>
    <dgm:cxn modelId="{FAC98E47-0998-4D87-AA52-6D002BB8E149}" type="presParOf" srcId="{C92BBE15-2655-4777-90DD-A5D3C89889AD}" destId="{8467032D-A227-4858-8F9E-AA3A6552ADEF}" srcOrd="0" destOrd="0" presId="urn:microsoft.com/office/officeart/2005/8/layout/matrix3"/>
    <dgm:cxn modelId="{3D0367F1-512C-44AB-BDA1-2F52BE6A3449}" type="presParOf" srcId="{C92BBE15-2655-4777-90DD-A5D3C89889AD}" destId="{AFCF9CC0-7A55-4274-8609-299654A622A9}" srcOrd="1" destOrd="0" presId="urn:microsoft.com/office/officeart/2005/8/layout/matrix3"/>
    <dgm:cxn modelId="{C1B3A0C1-06F3-460B-BF8F-45C167AF4535}" type="presParOf" srcId="{C92BBE15-2655-4777-90DD-A5D3C89889AD}" destId="{AA6EE0FA-BDA0-484C-A023-78E0741A171F}" srcOrd="2" destOrd="0" presId="urn:microsoft.com/office/officeart/2005/8/layout/matrix3"/>
    <dgm:cxn modelId="{5029E090-7411-442D-8772-5C91442DC24A}" type="presParOf" srcId="{C92BBE15-2655-4777-90DD-A5D3C89889AD}" destId="{FC9A6F03-FE43-4368-9C65-C71EF736BF60}" srcOrd="3" destOrd="0" presId="urn:microsoft.com/office/officeart/2005/8/layout/matrix3"/>
    <dgm:cxn modelId="{8264DF4D-3C7F-4B7C-B581-FB181C4BE0E6}" type="presParOf" srcId="{C92BBE15-2655-4777-90DD-A5D3C89889AD}" destId="{9878D0E3-AD5F-4333-8005-0A423AD45FF4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91B1-8B53-43B9-9A18-B44E6C500B03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47B6126-90A1-4C8A-8CDB-30AC68782BE7}">
      <dgm:prSet custT="1"/>
      <dgm:spPr/>
      <dgm:t>
        <a:bodyPr/>
        <a:lstStyle/>
        <a:p>
          <a:pPr rtl="0"/>
          <a:r>
            <a:rPr lang="ru-RU" sz="1600" dirty="0" smtClean="0"/>
            <a:t>Узкая сумка прямоугольной формы, иногда со скруглёнными углами или боковыми поверхностями в виде трапеции (пластрон), для переноски бумаг, тетрадей, книг, учебников и прочих предметов, связанных с «бумажной» работой. </a:t>
          </a:r>
          <a:endParaRPr lang="ru-RU" sz="1600" dirty="0"/>
        </a:p>
      </dgm:t>
    </dgm:pt>
    <dgm:pt modelId="{92B41052-AE13-47A9-A35B-5DBC61E8D82A}" type="parTrans" cxnId="{DC5ECF99-77F1-4BE7-887C-8B4D479396CD}">
      <dgm:prSet/>
      <dgm:spPr/>
      <dgm:t>
        <a:bodyPr/>
        <a:lstStyle/>
        <a:p>
          <a:endParaRPr lang="ru-RU" sz="1600"/>
        </a:p>
      </dgm:t>
    </dgm:pt>
    <dgm:pt modelId="{1FF1DF97-0112-49F1-BADA-F8B1A8365F2A}" type="sibTrans" cxnId="{DC5ECF99-77F1-4BE7-887C-8B4D479396CD}">
      <dgm:prSet/>
      <dgm:spPr/>
      <dgm:t>
        <a:bodyPr/>
        <a:lstStyle/>
        <a:p>
          <a:endParaRPr lang="ru-RU" sz="1600"/>
        </a:p>
      </dgm:t>
    </dgm:pt>
    <dgm:pt modelId="{69EDA304-60F8-4195-93BC-5662144ADA9D}">
      <dgm:prSet custT="1"/>
      <dgm:spPr/>
      <dgm:t>
        <a:bodyPr/>
        <a:lstStyle/>
        <a:p>
          <a:pPr rtl="0"/>
          <a:r>
            <a:rPr lang="ru-RU" sz="1600" dirty="0" smtClean="0"/>
            <a:t>Снабжён ручкой на одной из торцевых поверхностей, закрывается одной или двумя, чаще традиционными "портфельными", застёжками, или молнией, может также иметь ремень для ношения через плечо. </a:t>
          </a:r>
          <a:endParaRPr lang="ru-RU" sz="1600" dirty="0"/>
        </a:p>
      </dgm:t>
    </dgm:pt>
    <dgm:pt modelId="{BF8597E0-0FD0-4B05-AAD4-C092DBFE2C8F}" type="parTrans" cxnId="{48EED615-E999-4568-9182-02E56FDBF472}">
      <dgm:prSet/>
      <dgm:spPr/>
      <dgm:t>
        <a:bodyPr/>
        <a:lstStyle/>
        <a:p>
          <a:endParaRPr lang="ru-RU" sz="1600"/>
        </a:p>
      </dgm:t>
    </dgm:pt>
    <dgm:pt modelId="{A118F219-4E5C-437A-88E6-C1588A52146E}" type="sibTrans" cxnId="{48EED615-E999-4568-9182-02E56FDBF472}">
      <dgm:prSet/>
      <dgm:spPr/>
      <dgm:t>
        <a:bodyPr/>
        <a:lstStyle/>
        <a:p>
          <a:endParaRPr lang="ru-RU" sz="1600"/>
        </a:p>
      </dgm:t>
    </dgm:pt>
    <dgm:pt modelId="{6F34FDA9-64B1-4560-AE13-D8DB5543B9A8}">
      <dgm:prSet custT="1"/>
      <dgm:spPr/>
      <dgm:t>
        <a:bodyPr/>
        <a:lstStyle/>
        <a:p>
          <a:pPr rtl="0"/>
          <a:r>
            <a:rPr lang="ru-RU" sz="1600" dirty="0" smtClean="0"/>
            <a:t>Изготовляется из кожи или пластмассы, деловые портфели делаются из мягкой или твердой кожи, могут иметь металлические ножки для придания устойчивости. </a:t>
          </a:r>
          <a:endParaRPr lang="ru-RU" sz="1600" dirty="0"/>
        </a:p>
      </dgm:t>
    </dgm:pt>
    <dgm:pt modelId="{CEDCD61A-8C11-424F-B588-DC4A7F9CD161}" type="parTrans" cxnId="{5DEBBF35-2B22-40FA-A505-DE2A40FDDD84}">
      <dgm:prSet/>
      <dgm:spPr/>
      <dgm:t>
        <a:bodyPr/>
        <a:lstStyle/>
        <a:p>
          <a:endParaRPr lang="ru-RU" sz="1600"/>
        </a:p>
      </dgm:t>
    </dgm:pt>
    <dgm:pt modelId="{83C6D01D-ED17-4328-8576-4D92C6581261}" type="sibTrans" cxnId="{5DEBBF35-2B22-40FA-A505-DE2A40FDDD84}">
      <dgm:prSet/>
      <dgm:spPr/>
      <dgm:t>
        <a:bodyPr/>
        <a:lstStyle/>
        <a:p>
          <a:endParaRPr lang="ru-RU" sz="1600"/>
        </a:p>
      </dgm:t>
    </dgm:pt>
    <dgm:pt modelId="{8557FC37-75D5-45A1-B91C-14F134F9ECB2}">
      <dgm:prSet custT="1"/>
      <dgm:spPr/>
      <dgm:t>
        <a:bodyPr/>
        <a:lstStyle/>
        <a:p>
          <a:pPr rtl="0"/>
          <a:r>
            <a:rPr lang="ru-RU" sz="1600" dirty="0" smtClean="0"/>
            <a:t>Может использоваться для транспортировки ноутбуков.</a:t>
          </a:r>
          <a:endParaRPr lang="ru-RU" sz="1600" dirty="0"/>
        </a:p>
      </dgm:t>
    </dgm:pt>
    <dgm:pt modelId="{EA220491-81EB-46AD-BE09-E5B92D539435}" type="parTrans" cxnId="{3CBC9EC6-678C-45E6-A974-97C035077C14}">
      <dgm:prSet/>
      <dgm:spPr/>
      <dgm:t>
        <a:bodyPr/>
        <a:lstStyle/>
        <a:p>
          <a:endParaRPr lang="ru-RU" sz="1600"/>
        </a:p>
      </dgm:t>
    </dgm:pt>
    <dgm:pt modelId="{AF232CE3-2F15-42CF-BF7D-5843F78EB5EE}" type="sibTrans" cxnId="{3CBC9EC6-678C-45E6-A974-97C035077C14}">
      <dgm:prSet/>
      <dgm:spPr/>
      <dgm:t>
        <a:bodyPr/>
        <a:lstStyle/>
        <a:p>
          <a:endParaRPr lang="ru-RU" sz="1600"/>
        </a:p>
      </dgm:t>
    </dgm:pt>
    <dgm:pt modelId="{31BCED97-0D39-4C88-AFAD-C4E32DC658A5}" type="pres">
      <dgm:prSet presAssocID="{723091B1-8B53-43B9-9A18-B44E6C500B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A28F3-35EA-4DE3-A359-36FEDB49F22C}" type="pres">
      <dgm:prSet presAssocID="{F47B6126-90A1-4C8A-8CDB-30AC68782BE7}" presName="parentLin" presStyleCnt="0"/>
      <dgm:spPr/>
    </dgm:pt>
    <dgm:pt modelId="{C6EA87F6-7F01-4936-8FCD-8BB782FE0224}" type="pres">
      <dgm:prSet presAssocID="{F47B6126-90A1-4C8A-8CDB-30AC68782BE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B1EFBFA-B1C7-41BB-9201-113780CBB363}" type="pres">
      <dgm:prSet presAssocID="{F47B6126-90A1-4C8A-8CDB-30AC68782BE7}" presName="parentText" presStyleLbl="node1" presStyleIdx="0" presStyleCnt="4" custScaleY="162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D63F0-3C71-4106-BFD2-EFBE24781212}" type="pres">
      <dgm:prSet presAssocID="{F47B6126-90A1-4C8A-8CDB-30AC68782BE7}" presName="negativeSpace" presStyleCnt="0"/>
      <dgm:spPr/>
    </dgm:pt>
    <dgm:pt modelId="{A4E7E4EE-E377-46D5-B4CA-F29DA36584AC}" type="pres">
      <dgm:prSet presAssocID="{F47B6126-90A1-4C8A-8CDB-30AC68782BE7}" presName="childText" presStyleLbl="conFgAcc1" presStyleIdx="0" presStyleCnt="4">
        <dgm:presLayoutVars>
          <dgm:bulletEnabled val="1"/>
        </dgm:presLayoutVars>
      </dgm:prSet>
      <dgm:spPr/>
    </dgm:pt>
    <dgm:pt modelId="{25E2FAC1-5EEA-4627-8BA9-F0AA7B26F9F5}" type="pres">
      <dgm:prSet presAssocID="{1FF1DF97-0112-49F1-BADA-F8B1A8365F2A}" presName="spaceBetweenRectangles" presStyleCnt="0"/>
      <dgm:spPr/>
    </dgm:pt>
    <dgm:pt modelId="{11E81B53-8953-480D-9060-CD8AD0F9250B}" type="pres">
      <dgm:prSet presAssocID="{69EDA304-60F8-4195-93BC-5662144ADA9D}" presName="parentLin" presStyleCnt="0"/>
      <dgm:spPr/>
    </dgm:pt>
    <dgm:pt modelId="{45B3A5E9-FD45-4453-BC17-473C63F7E881}" type="pres">
      <dgm:prSet presAssocID="{69EDA304-60F8-4195-93BC-5662144ADA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19FF7DD-1A13-446B-AB6E-E7A5A33722DA}" type="pres">
      <dgm:prSet presAssocID="{69EDA304-60F8-4195-93BC-5662144ADA9D}" presName="parentText" presStyleLbl="node1" presStyleIdx="1" presStyleCnt="4" custScaleY="122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D0F9-5751-438F-B4E6-9D65FCA677B6}" type="pres">
      <dgm:prSet presAssocID="{69EDA304-60F8-4195-93BC-5662144ADA9D}" presName="negativeSpace" presStyleCnt="0"/>
      <dgm:spPr/>
    </dgm:pt>
    <dgm:pt modelId="{E4D53226-7625-4C39-B399-A6922421369B}" type="pres">
      <dgm:prSet presAssocID="{69EDA304-60F8-4195-93BC-5662144ADA9D}" presName="childText" presStyleLbl="conFgAcc1" presStyleIdx="1" presStyleCnt="4">
        <dgm:presLayoutVars>
          <dgm:bulletEnabled val="1"/>
        </dgm:presLayoutVars>
      </dgm:prSet>
      <dgm:spPr/>
    </dgm:pt>
    <dgm:pt modelId="{268165B5-26AF-4D46-ACE3-949F3B9A6FDA}" type="pres">
      <dgm:prSet presAssocID="{A118F219-4E5C-437A-88E6-C1588A52146E}" presName="spaceBetweenRectangles" presStyleCnt="0"/>
      <dgm:spPr/>
    </dgm:pt>
    <dgm:pt modelId="{DC662D89-92F6-4E8B-B646-5313753B0EDC}" type="pres">
      <dgm:prSet presAssocID="{6F34FDA9-64B1-4560-AE13-D8DB5543B9A8}" presName="parentLin" presStyleCnt="0"/>
      <dgm:spPr/>
    </dgm:pt>
    <dgm:pt modelId="{7A4B8A85-FFE4-49F8-8D31-394908EBB0E8}" type="pres">
      <dgm:prSet presAssocID="{6F34FDA9-64B1-4560-AE13-D8DB5543B9A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786D189-2296-4575-8892-87D89A9A2A41}" type="pres">
      <dgm:prSet presAssocID="{6F34FDA9-64B1-4560-AE13-D8DB5543B9A8}" presName="parentText" presStyleLbl="node1" presStyleIdx="2" presStyleCnt="4" custLinFactNeighborX="-1639" custLinFactNeighborY="3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BAADC-D02A-4EFD-97AC-3C3A64F00B7F}" type="pres">
      <dgm:prSet presAssocID="{6F34FDA9-64B1-4560-AE13-D8DB5543B9A8}" presName="negativeSpace" presStyleCnt="0"/>
      <dgm:spPr/>
    </dgm:pt>
    <dgm:pt modelId="{A2090316-E465-486A-81C4-ED4CA8E381B2}" type="pres">
      <dgm:prSet presAssocID="{6F34FDA9-64B1-4560-AE13-D8DB5543B9A8}" presName="childText" presStyleLbl="conFgAcc1" presStyleIdx="2" presStyleCnt="4">
        <dgm:presLayoutVars>
          <dgm:bulletEnabled val="1"/>
        </dgm:presLayoutVars>
      </dgm:prSet>
      <dgm:spPr/>
    </dgm:pt>
    <dgm:pt modelId="{853D90F5-1DB1-425F-A3D3-A0D3A0C7290D}" type="pres">
      <dgm:prSet presAssocID="{83C6D01D-ED17-4328-8576-4D92C6581261}" presName="spaceBetweenRectangles" presStyleCnt="0"/>
      <dgm:spPr/>
    </dgm:pt>
    <dgm:pt modelId="{39BEF9F1-F1EA-4834-9F8A-EA9F8A0E0900}" type="pres">
      <dgm:prSet presAssocID="{8557FC37-75D5-45A1-B91C-14F134F9ECB2}" presName="parentLin" presStyleCnt="0"/>
      <dgm:spPr/>
    </dgm:pt>
    <dgm:pt modelId="{C1800285-E13C-43BF-94FF-57CA3C8B62F1}" type="pres">
      <dgm:prSet presAssocID="{8557FC37-75D5-45A1-B91C-14F134F9ECB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C1A810E-FBD1-4632-85F0-C575DAE70BA1}" type="pres">
      <dgm:prSet presAssocID="{8557FC37-75D5-45A1-B91C-14F134F9EC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4A15C-599C-4DC9-93F8-56965E014F91}" type="pres">
      <dgm:prSet presAssocID="{8557FC37-75D5-45A1-B91C-14F134F9ECB2}" presName="negativeSpace" presStyleCnt="0"/>
      <dgm:spPr/>
    </dgm:pt>
    <dgm:pt modelId="{6AB7EA3E-EC31-4E11-8505-973ACF202818}" type="pres">
      <dgm:prSet presAssocID="{8557FC37-75D5-45A1-B91C-14F134F9EC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BAAC6A-01D2-4F7D-A03A-02F59EC8F848}" type="presOf" srcId="{6F34FDA9-64B1-4560-AE13-D8DB5543B9A8}" destId="{D786D189-2296-4575-8892-87D89A9A2A41}" srcOrd="1" destOrd="0" presId="urn:microsoft.com/office/officeart/2005/8/layout/list1"/>
    <dgm:cxn modelId="{0A619325-727D-4F22-8E25-CA33E0B2412B}" type="presOf" srcId="{F47B6126-90A1-4C8A-8CDB-30AC68782BE7}" destId="{C6EA87F6-7F01-4936-8FCD-8BB782FE0224}" srcOrd="0" destOrd="0" presId="urn:microsoft.com/office/officeart/2005/8/layout/list1"/>
    <dgm:cxn modelId="{48EED615-E999-4568-9182-02E56FDBF472}" srcId="{723091B1-8B53-43B9-9A18-B44E6C500B03}" destId="{69EDA304-60F8-4195-93BC-5662144ADA9D}" srcOrd="1" destOrd="0" parTransId="{BF8597E0-0FD0-4B05-AAD4-C092DBFE2C8F}" sibTransId="{A118F219-4E5C-437A-88E6-C1588A52146E}"/>
    <dgm:cxn modelId="{FC1CF644-9782-4BCC-9BE2-4438D2FBF13B}" type="presOf" srcId="{69EDA304-60F8-4195-93BC-5662144ADA9D}" destId="{319FF7DD-1A13-446B-AB6E-E7A5A33722DA}" srcOrd="1" destOrd="0" presId="urn:microsoft.com/office/officeart/2005/8/layout/list1"/>
    <dgm:cxn modelId="{3CBC9EC6-678C-45E6-A974-97C035077C14}" srcId="{723091B1-8B53-43B9-9A18-B44E6C500B03}" destId="{8557FC37-75D5-45A1-B91C-14F134F9ECB2}" srcOrd="3" destOrd="0" parTransId="{EA220491-81EB-46AD-BE09-E5B92D539435}" sibTransId="{AF232CE3-2F15-42CF-BF7D-5843F78EB5EE}"/>
    <dgm:cxn modelId="{5DEBBF35-2B22-40FA-A505-DE2A40FDDD84}" srcId="{723091B1-8B53-43B9-9A18-B44E6C500B03}" destId="{6F34FDA9-64B1-4560-AE13-D8DB5543B9A8}" srcOrd="2" destOrd="0" parTransId="{CEDCD61A-8C11-424F-B588-DC4A7F9CD161}" sibTransId="{83C6D01D-ED17-4328-8576-4D92C6581261}"/>
    <dgm:cxn modelId="{DC5ECF99-77F1-4BE7-887C-8B4D479396CD}" srcId="{723091B1-8B53-43B9-9A18-B44E6C500B03}" destId="{F47B6126-90A1-4C8A-8CDB-30AC68782BE7}" srcOrd="0" destOrd="0" parTransId="{92B41052-AE13-47A9-A35B-5DBC61E8D82A}" sibTransId="{1FF1DF97-0112-49F1-BADA-F8B1A8365F2A}"/>
    <dgm:cxn modelId="{93C1A2F4-ED03-4F2D-8B6F-B5AF5D7FCB45}" type="presOf" srcId="{6F34FDA9-64B1-4560-AE13-D8DB5543B9A8}" destId="{7A4B8A85-FFE4-49F8-8D31-394908EBB0E8}" srcOrd="0" destOrd="0" presId="urn:microsoft.com/office/officeart/2005/8/layout/list1"/>
    <dgm:cxn modelId="{03E65737-43A4-4D97-B801-CB8838A351FF}" type="presOf" srcId="{8557FC37-75D5-45A1-B91C-14F134F9ECB2}" destId="{EC1A810E-FBD1-4632-85F0-C575DAE70BA1}" srcOrd="1" destOrd="0" presId="urn:microsoft.com/office/officeart/2005/8/layout/list1"/>
    <dgm:cxn modelId="{2C5790D6-8A4E-4E03-BF72-119F04B4ED4D}" type="presOf" srcId="{8557FC37-75D5-45A1-B91C-14F134F9ECB2}" destId="{C1800285-E13C-43BF-94FF-57CA3C8B62F1}" srcOrd="0" destOrd="0" presId="urn:microsoft.com/office/officeart/2005/8/layout/list1"/>
    <dgm:cxn modelId="{F3192951-108F-4082-85CA-93FFB4A2083F}" type="presOf" srcId="{69EDA304-60F8-4195-93BC-5662144ADA9D}" destId="{45B3A5E9-FD45-4453-BC17-473C63F7E881}" srcOrd="0" destOrd="0" presId="urn:microsoft.com/office/officeart/2005/8/layout/list1"/>
    <dgm:cxn modelId="{7DEB5371-4BBC-426C-B947-7A7AF8AAD372}" type="presOf" srcId="{723091B1-8B53-43B9-9A18-B44E6C500B03}" destId="{31BCED97-0D39-4C88-AFAD-C4E32DC658A5}" srcOrd="0" destOrd="0" presId="urn:microsoft.com/office/officeart/2005/8/layout/list1"/>
    <dgm:cxn modelId="{A0C9A554-A599-48D4-8F4E-15DC6957E3EC}" type="presOf" srcId="{F47B6126-90A1-4C8A-8CDB-30AC68782BE7}" destId="{DB1EFBFA-B1C7-41BB-9201-113780CBB363}" srcOrd="1" destOrd="0" presId="urn:microsoft.com/office/officeart/2005/8/layout/list1"/>
    <dgm:cxn modelId="{69AB3C23-839C-441D-98D4-ABEBE0495FCF}" type="presParOf" srcId="{31BCED97-0D39-4C88-AFAD-C4E32DC658A5}" destId="{214A28F3-35EA-4DE3-A359-36FEDB49F22C}" srcOrd="0" destOrd="0" presId="urn:microsoft.com/office/officeart/2005/8/layout/list1"/>
    <dgm:cxn modelId="{FE5171A4-7013-4B01-808B-30669975B8F3}" type="presParOf" srcId="{214A28F3-35EA-4DE3-A359-36FEDB49F22C}" destId="{C6EA87F6-7F01-4936-8FCD-8BB782FE0224}" srcOrd="0" destOrd="0" presId="urn:microsoft.com/office/officeart/2005/8/layout/list1"/>
    <dgm:cxn modelId="{D6814D05-1480-4E04-9878-FE8871D9AD63}" type="presParOf" srcId="{214A28F3-35EA-4DE3-A359-36FEDB49F22C}" destId="{DB1EFBFA-B1C7-41BB-9201-113780CBB363}" srcOrd="1" destOrd="0" presId="urn:microsoft.com/office/officeart/2005/8/layout/list1"/>
    <dgm:cxn modelId="{6349BCE1-0288-4B3E-857F-987675E92036}" type="presParOf" srcId="{31BCED97-0D39-4C88-AFAD-C4E32DC658A5}" destId="{FB4D63F0-3C71-4106-BFD2-EFBE24781212}" srcOrd="1" destOrd="0" presId="urn:microsoft.com/office/officeart/2005/8/layout/list1"/>
    <dgm:cxn modelId="{D7564E17-DE9F-416C-89DE-28CA62C008FF}" type="presParOf" srcId="{31BCED97-0D39-4C88-AFAD-C4E32DC658A5}" destId="{A4E7E4EE-E377-46D5-B4CA-F29DA36584AC}" srcOrd="2" destOrd="0" presId="urn:microsoft.com/office/officeart/2005/8/layout/list1"/>
    <dgm:cxn modelId="{658C52D3-EFF2-49DC-A8AE-2EA83D86EA6A}" type="presParOf" srcId="{31BCED97-0D39-4C88-AFAD-C4E32DC658A5}" destId="{25E2FAC1-5EEA-4627-8BA9-F0AA7B26F9F5}" srcOrd="3" destOrd="0" presId="urn:microsoft.com/office/officeart/2005/8/layout/list1"/>
    <dgm:cxn modelId="{2096E338-3E6F-409D-BF7A-E36D79BA6459}" type="presParOf" srcId="{31BCED97-0D39-4C88-AFAD-C4E32DC658A5}" destId="{11E81B53-8953-480D-9060-CD8AD0F9250B}" srcOrd="4" destOrd="0" presId="urn:microsoft.com/office/officeart/2005/8/layout/list1"/>
    <dgm:cxn modelId="{AAB70FF3-EB55-42DF-9219-95B8715187E7}" type="presParOf" srcId="{11E81B53-8953-480D-9060-CD8AD0F9250B}" destId="{45B3A5E9-FD45-4453-BC17-473C63F7E881}" srcOrd="0" destOrd="0" presId="urn:microsoft.com/office/officeart/2005/8/layout/list1"/>
    <dgm:cxn modelId="{E80C1E82-1517-486E-BC84-2B32E767FFD0}" type="presParOf" srcId="{11E81B53-8953-480D-9060-CD8AD0F9250B}" destId="{319FF7DD-1A13-446B-AB6E-E7A5A33722DA}" srcOrd="1" destOrd="0" presId="urn:microsoft.com/office/officeart/2005/8/layout/list1"/>
    <dgm:cxn modelId="{E52386D2-D15A-4660-8E59-562D1207ACD6}" type="presParOf" srcId="{31BCED97-0D39-4C88-AFAD-C4E32DC658A5}" destId="{61E2D0F9-5751-438F-B4E6-9D65FCA677B6}" srcOrd="5" destOrd="0" presId="urn:microsoft.com/office/officeart/2005/8/layout/list1"/>
    <dgm:cxn modelId="{0A2F26CF-7E89-4B6E-A823-D1A2670794B3}" type="presParOf" srcId="{31BCED97-0D39-4C88-AFAD-C4E32DC658A5}" destId="{E4D53226-7625-4C39-B399-A6922421369B}" srcOrd="6" destOrd="0" presId="urn:microsoft.com/office/officeart/2005/8/layout/list1"/>
    <dgm:cxn modelId="{8E84F568-465B-4A49-AA4A-E1FC35A3A37D}" type="presParOf" srcId="{31BCED97-0D39-4C88-AFAD-C4E32DC658A5}" destId="{268165B5-26AF-4D46-ACE3-949F3B9A6FDA}" srcOrd="7" destOrd="0" presId="urn:microsoft.com/office/officeart/2005/8/layout/list1"/>
    <dgm:cxn modelId="{6EA1CD30-B62F-443A-9CFD-DB5F6828CCA7}" type="presParOf" srcId="{31BCED97-0D39-4C88-AFAD-C4E32DC658A5}" destId="{DC662D89-92F6-4E8B-B646-5313753B0EDC}" srcOrd="8" destOrd="0" presId="urn:microsoft.com/office/officeart/2005/8/layout/list1"/>
    <dgm:cxn modelId="{C0D7F508-CBB2-4BDA-A75D-F2A4494BE9EA}" type="presParOf" srcId="{DC662D89-92F6-4E8B-B646-5313753B0EDC}" destId="{7A4B8A85-FFE4-49F8-8D31-394908EBB0E8}" srcOrd="0" destOrd="0" presId="urn:microsoft.com/office/officeart/2005/8/layout/list1"/>
    <dgm:cxn modelId="{AA38D069-BE81-479D-8590-BE32CFB07A01}" type="presParOf" srcId="{DC662D89-92F6-4E8B-B646-5313753B0EDC}" destId="{D786D189-2296-4575-8892-87D89A9A2A41}" srcOrd="1" destOrd="0" presId="urn:microsoft.com/office/officeart/2005/8/layout/list1"/>
    <dgm:cxn modelId="{37C7D83E-BC35-4F26-8C89-F677646E4FE6}" type="presParOf" srcId="{31BCED97-0D39-4C88-AFAD-C4E32DC658A5}" destId="{814BAADC-D02A-4EFD-97AC-3C3A64F00B7F}" srcOrd="9" destOrd="0" presId="urn:microsoft.com/office/officeart/2005/8/layout/list1"/>
    <dgm:cxn modelId="{E1D129D1-F758-439D-8B05-E017FACD3CA2}" type="presParOf" srcId="{31BCED97-0D39-4C88-AFAD-C4E32DC658A5}" destId="{A2090316-E465-486A-81C4-ED4CA8E381B2}" srcOrd="10" destOrd="0" presId="urn:microsoft.com/office/officeart/2005/8/layout/list1"/>
    <dgm:cxn modelId="{41EF3AE0-6B0F-490C-AE9D-C4967C008880}" type="presParOf" srcId="{31BCED97-0D39-4C88-AFAD-C4E32DC658A5}" destId="{853D90F5-1DB1-425F-A3D3-A0D3A0C7290D}" srcOrd="11" destOrd="0" presId="urn:microsoft.com/office/officeart/2005/8/layout/list1"/>
    <dgm:cxn modelId="{D38D8CFE-147E-4E62-9A74-96E6841DC648}" type="presParOf" srcId="{31BCED97-0D39-4C88-AFAD-C4E32DC658A5}" destId="{39BEF9F1-F1EA-4834-9F8A-EA9F8A0E0900}" srcOrd="12" destOrd="0" presId="urn:microsoft.com/office/officeart/2005/8/layout/list1"/>
    <dgm:cxn modelId="{1993E5F8-33D4-4449-8F95-BF47C21DF232}" type="presParOf" srcId="{39BEF9F1-F1EA-4834-9F8A-EA9F8A0E0900}" destId="{C1800285-E13C-43BF-94FF-57CA3C8B62F1}" srcOrd="0" destOrd="0" presId="urn:microsoft.com/office/officeart/2005/8/layout/list1"/>
    <dgm:cxn modelId="{C20C22F6-9F7B-48D8-BB8C-F947A96E4C14}" type="presParOf" srcId="{39BEF9F1-F1EA-4834-9F8A-EA9F8A0E0900}" destId="{EC1A810E-FBD1-4632-85F0-C575DAE70BA1}" srcOrd="1" destOrd="0" presId="urn:microsoft.com/office/officeart/2005/8/layout/list1"/>
    <dgm:cxn modelId="{B05B571A-041D-45F7-9CFF-ACE1155B9AB6}" type="presParOf" srcId="{31BCED97-0D39-4C88-AFAD-C4E32DC658A5}" destId="{9D04A15C-599C-4DC9-93F8-56965E014F91}" srcOrd="13" destOrd="0" presId="urn:microsoft.com/office/officeart/2005/8/layout/list1"/>
    <dgm:cxn modelId="{B9AA1D40-6B1A-4BA4-957B-BC06293B914C}" type="presParOf" srcId="{31BCED97-0D39-4C88-AFAD-C4E32DC658A5}" destId="{6AB7EA3E-EC31-4E11-8505-973ACF202818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D65C0-C35F-4FB5-8FF7-D623ADEC72E0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DF61DB-8E29-45CA-86D7-FD7F73522796}">
      <dgm:prSet/>
      <dgm:spPr/>
      <dgm:t>
        <a:bodyPr/>
        <a:lstStyle/>
        <a:p>
          <a:pPr rtl="0"/>
          <a:r>
            <a:rPr lang="ru-RU" b="1" dirty="0" err="1" smtClean="0"/>
            <a:t>порт-фе́ль</a:t>
          </a:r>
          <a:endParaRPr lang="ru-RU" dirty="0"/>
        </a:p>
      </dgm:t>
    </dgm:pt>
    <dgm:pt modelId="{31AC8A0C-A6FD-4CB1-B1AC-00AF50777243}" type="parTrans" cxnId="{A5B4BE24-8557-4EFC-8C34-DFB78CFE1A5E}">
      <dgm:prSet/>
      <dgm:spPr/>
      <dgm:t>
        <a:bodyPr/>
        <a:lstStyle/>
        <a:p>
          <a:endParaRPr lang="ru-RU"/>
        </a:p>
      </dgm:t>
    </dgm:pt>
    <dgm:pt modelId="{85D0C067-305A-4350-9B57-EE20DB9EF46B}" type="sibTrans" cxnId="{A5B4BE24-8557-4EFC-8C34-DFB78CFE1A5E}">
      <dgm:prSet/>
      <dgm:spPr/>
      <dgm:t>
        <a:bodyPr/>
        <a:lstStyle/>
        <a:p>
          <a:endParaRPr lang="ru-RU"/>
        </a:p>
      </dgm:t>
    </dgm:pt>
    <dgm:pt modelId="{ED11743A-FDC7-48D1-8699-EBF9F93A14E9}">
      <dgm:prSet/>
      <dgm:spPr/>
      <dgm:t>
        <a:bodyPr/>
        <a:lstStyle/>
        <a:p>
          <a:pPr rtl="0"/>
          <a:r>
            <a:rPr lang="ru-RU" dirty="0" smtClean="0"/>
            <a:t>Существительное, неодушевлённое, мужской род, 2-е склонение (тип склонения 2a по классификации А. Зализняка).</a:t>
          </a:r>
          <a:endParaRPr lang="ru-RU" dirty="0"/>
        </a:p>
      </dgm:t>
    </dgm:pt>
    <dgm:pt modelId="{944B1146-D2A7-44DD-AC45-2B5F13A11267}" type="parTrans" cxnId="{4A353018-6E23-4DB9-AE9C-9D0FAFDF3013}">
      <dgm:prSet/>
      <dgm:spPr/>
      <dgm:t>
        <a:bodyPr/>
        <a:lstStyle/>
        <a:p>
          <a:endParaRPr lang="ru-RU"/>
        </a:p>
      </dgm:t>
    </dgm:pt>
    <dgm:pt modelId="{D73F6235-7FFA-4B92-A670-E43A88C779CC}" type="sibTrans" cxnId="{4A353018-6E23-4DB9-AE9C-9D0FAFDF3013}">
      <dgm:prSet/>
      <dgm:spPr/>
      <dgm:t>
        <a:bodyPr/>
        <a:lstStyle/>
        <a:p>
          <a:endParaRPr lang="ru-RU"/>
        </a:p>
      </dgm:t>
    </dgm:pt>
    <dgm:pt modelId="{DE240477-B6AD-417F-B86B-93383E809C74}">
      <dgm:prSet/>
      <dgm:spPr/>
      <dgm:t>
        <a:bodyPr/>
        <a:lstStyle/>
        <a:p>
          <a:pPr rtl="0"/>
          <a:r>
            <a:rPr lang="ru-RU" dirty="0" smtClean="0"/>
            <a:t>Корень: </a:t>
          </a:r>
          <a:r>
            <a:rPr lang="ru-RU" b="1" dirty="0" smtClean="0"/>
            <a:t>-портфель-</a:t>
          </a:r>
          <a:r>
            <a:rPr lang="ru-RU" dirty="0" smtClean="0"/>
            <a:t>.</a:t>
          </a:r>
          <a:endParaRPr lang="ru-RU" dirty="0"/>
        </a:p>
      </dgm:t>
    </dgm:pt>
    <dgm:pt modelId="{F4DF286F-9188-476D-A985-802264D4D999}" type="parTrans" cxnId="{F1BB15D9-A525-4652-95E1-281F12D880C5}">
      <dgm:prSet/>
      <dgm:spPr/>
      <dgm:t>
        <a:bodyPr/>
        <a:lstStyle/>
        <a:p>
          <a:endParaRPr lang="ru-RU"/>
        </a:p>
      </dgm:t>
    </dgm:pt>
    <dgm:pt modelId="{0BF6DBC8-2919-4582-BDAC-556B9F98259D}" type="sibTrans" cxnId="{F1BB15D9-A525-4652-95E1-281F12D880C5}">
      <dgm:prSet/>
      <dgm:spPr/>
      <dgm:t>
        <a:bodyPr/>
        <a:lstStyle/>
        <a:p>
          <a:endParaRPr lang="ru-RU"/>
        </a:p>
      </dgm:t>
    </dgm:pt>
    <dgm:pt modelId="{ED816A14-380A-4AE2-9839-7911B98EE653}" type="pres">
      <dgm:prSet presAssocID="{6E8D65C0-C35F-4FB5-8FF7-D623ADEC7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67236-0D30-4751-BEB4-23DD3D6EE5A5}" type="pres">
      <dgm:prSet presAssocID="{DE240477-B6AD-417F-B86B-93383E809C74}" presName="boxAndChildren" presStyleCnt="0"/>
      <dgm:spPr/>
    </dgm:pt>
    <dgm:pt modelId="{FCEC88A8-F99A-4EEE-ACB0-3A2F3C409D18}" type="pres">
      <dgm:prSet presAssocID="{DE240477-B6AD-417F-B86B-93383E809C74}" presName="parentTextBox" presStyleLbl="node1" presStyleIdx="0" presStyleCnt="3"/>
      <dgm:spPr/>
      <dgm:t>
        <a:bodyPr/>
        <a:lstStyle/>
        <a:p>
          <a:endParaRPr lang="ru-RU"/>
        </a:p>
      </dgm:t>
    </dgm:pt>
    <dgm:pt modelId="{D2525252-D428-4865-9417-38975AD9CBE9}" type="pres">
      <dgm:prSet presAssocID="{D73F6235-7FFA-4B92-A670-E43A88C779CC}" presName="sp" presStyleCnt="0"/>
      <dgm:spPr/>
    </dgm:pt>
    <dgm:pt modelId="{7BAF2312-6E14-4CBC-B9E0-7775C1C3AA29}" type="pres">
      <dgm:prSet presAssocID="{ED11743A-FDC7-48D1-8699-EBF9F93A14E9}" presName="arrowAndChildren" presStyleCnt="0"/>
      <dgm:spPr/>
    </dgm:pt>
    <dgm:pt modelId="{74EB0B2A-7E65-409A-92B0-F49AF20976E3}" type="pres">
      <dgm:prSet presAssocID="{ED11743A-FDC7-48D1-8699-EBF9F93A14E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FD40F1F-D3C7-4343-AED8-3CAB75229B92}" type="pres">
      <dgm:prSet presAssocID="{85D0C067-305A-4350-9B57-EE20DB9EF46B}" presName="sp" presStyleCnt="0"/>
      <dgm:spPr/>
    </dgm:pt>
    <dgm:pt modelId="{A1E649F1-C209-47B2-B9A8-0C901C23D55A}" type="pres">
      <dgm:prSet presAssocID="{79DF61DB-8E29-45CA-86D7-FD7F73522796}" presName="arrowAndChildren" presStyleCnt="0"/>
      <dgm:spPr/>
    </dgm:pt>
    <dgm:pt modelId="{893F5E34-98D6-4AC9-AF6A-E657260D5516}" type="pres">
      <dgm:prSet presAssocID="{79DF61DB-8E29-45CA-86D7-FD7F7352279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6C329D7-A543-4AEF-AD67-C4EFAF627F0A}" type="presOf" srcId="{6E8D65C0-C35F-4FB5-8FF7-D623ADEC72E0}" destId="{ED816A14-380A-4AE2-9839-7911B98EE653}" srcOrd="0" destOrd="0" presId="urn:microsoft.com/office/officeart/2005/8/layout/process4"/>
    <dgm:cxn modelId="{F1BB15D9-A525-4652-95E1-281F12D880C5}" srcId="{6E8D65C0-C35F-4FB5-8FF7-D623ADEC72E0}" destId="{DE240477-B6AD-417F-B86B-93383E809C74}" srcOrd="2" destOrd="0" parTransId="{F4DF286F-9188-476D-A985-802264D4D999}" sibTransId="{0BF6DBC8-2919-4582-BDAC-556B9F98259D}"/>
    <dgm:cxn modelId="{067021D5-6744-4D5C-AD3B-94F22FFB84D6}" type="presOf" srcId="{ED11743A-FDC7-48D1-8699-EBF9F93A14E9}" destId="{74EB0B2A-7E65-409A-92B0-F49AF20976E3}" srcOrd="0" destOrd="0" presId="urn:microsoft.com/office/officeart/2005/8/layout/process4"/>
    <dgm:cxn modelId="{A5B4BE24-8557-4EFC-8C34-DFB78CFE1A5E}" srcId="{6E8D65C0-C35F-4FB5-8FF7-D623ADEC72E0}" destId="{79DF61DB-8E29-45CA-86D7-FD7F73522796}" srcOrd="0" destOrd="0" parTransId="{31AC8A0C-A6FD-4CB1-B1AC-00AF50777243}" sibTransId="{85D0C067-305A-4350-9B57-EE20DB9EF46B}"/>
    <dgm:cxn modelId="{EF32E762-5C52-4793-94FE-FB0124BF38F2}" type="presOf" srcId="{DE240477-B6AD-417F-B86B-93383E809C74}" destId="{FCEC88A8-F99A-4EEE-ACB0-3A2F3C409D18}" srcOrd="0" destOrd="0" presId="urn:microsoft.com/office/officeart/2005/8/layout/process4"/>
    <dgm:cxn modelId="{E34775A4-2722-4EA6-AE13-D1AF743F0A5B}" type="presOf" srcId="{79DF61DB-8E29-45CA-86D7-FD7F73522796}" destId="{893F5E34-98D6-4AC9-AF6A-E657260D5516}" srcOrd="0" destOrd="0" presId="urn:microsoft.com/office/officeart/2005/8/layout/process4"/>
    <dgm:cxn modelId="{4A353018-6E23-4DB9-AE9C-9D0FAFDF3013}" srcId="{6E8D65C0-C35F-4FB5-8FF7-D623ADEC72E0}" destId="{ED11743A-FDC7-48D1-8699-EBF9F93A14E9}" srcOrd="1" destOrd="0" parTransId="{944B1146-D2A7-44DD-AC45-2B5F13A11267}" sibTransId="{D73F6235-7FFA-4B92-A670-E43A88C779CC}"/>
    <dgm:cxn modelId="{396B0571-CBF4-4270-9DB3-6B8740D19E55}" type="presParOf" srcId="{ED816A14-380A-4AE2-9839-7911B98EE653}" destId="{78867236-0D30-4751-BEB4-23DD3D6EE5A5}" srcOrd="0" destOrd="0" presId="urn:microsoft.com/office/officeart/2005/8/layout/process4"/>
    <dgm:cxn modelId="{48855014-1D09-49EA-A6B0-1A634F30A9EF}" type="presParOf" srcId="{78867236-0D30-4751-BEB4-23DD3D6EE5A5}" destId="{FCEC88A8-F99A-4EEE-ACB0-3A2F3C409D18}" srcOrd="0" destOrd="0" presId="urn:microsoft.com/office/officeart/2005/8/layout/process4"/>
    <dgm:cxn modelId="{27811172-EF04-4058-98A8-BBAE9744FE0B}" type="presParOf" srcId="{ED816A14-380A-4AE2-9839-7911B98EE653}" destId="{D2525252-D428-4865-9417-38975AD9CBE9}" srcOrd="1" destOrd="0" presId="urn:microsoft.com/office/officeart/2005/8/layout/process4"/>
    <dgm:cxn modelId="{603FF291-9636-4158-925F-90AE7BF8BCB9}" type="presParOf" srcId="{ED816A14-380A-4AE2-9839-7911B98EE653}" destId="{7BAF2312-6E14-4CBC-B9E0-7775C1C3AA29}" srcOrd="2" destOrd="0" presId="urn:microsoft.com/office/officeart/2005/8/layout/process4"/>
    <dgm:cxn modelId="{58C714C9-C453-4415-A822-57D031AA3B68}" type="presParOf" srcId="{7BAF2312-6E14-4CBC-B9E0-7775C1C3AA29}" destId="{74EB0B2A-7E65-409A-92B0-F49AF20976E3}" srcOrd="0" destOrd="0" presId="urn:microsoft.com/office/officeart/2005/8/layout/process4"/>
    <dgm:cxn modelId="{4C7512FE-3073-467D-8329-67EB0BAF073E}" type="presParOf" srcId="{ED816A14-380A-4AE2-9839-7911B98EE653}" destId="{9FD40F1F-D3C7-4343-AED8-3CAB75229B92}" srcOrd="3" destOrd="0" presId="urn:microsoft.com/office/officeart/2005/8/layout/process4"/>
    <dgm:cxn modelId="{CC577459-1B4D-4C5A-B8CF-F8754A369CEA}" type="presParOf" srcId="{ED816A14-380A-4AE2-9839-7911B98EE653}" destId="{A1E649F1-C209-47B2-B9A8-0C901C23D55A}" srcOrd="4" destOrd="0" presId="urn:microsoft.com/office/officeart/2005/8/layout/process4"/>
    <dgm:cxn modelId="{C612CE80-E8A5-4B67-89E6-2B04478E5F65}" type="presParOf" srcId="{A1E649F1-C209-47B2-B9A8-0C901C23D55A}" destId="{893F5E34-98D6-4AC9-AF6A-E657260D5516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63C64-28B6-4188-80BF-779175389228}" type="doc">
      <dgm:prSet loTypeId="urn:microsoft.com/office/officeart/2005/8/layout/vProcess5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649D81F-C6A2-47B6-8885-7CD81EE977E2}">
      <dgm:prSet custT="1"/>
      <dgm:spPr/>
      <dgm:t>
        <a:bodyPr/>
        <a:lstStyle/>
        <a:p>
          <a:pPr rtl="0"/>
          <a:r>
            <a:rPr lang="ru-RU" sz="2400" dirty="0" smtClean="0"/>
            <a:t>Происходит от франц. </a:t>
          </a:r>
          <a:r>
            <a:rPr lang="en-US" sz="2400" dirty="0" smtClean="0"/>
            <a:t>P</a:t>
          </a:r>
          <a:r>
            <a:rPr lang="ru-RU" sz="2400" dirty="0" err="1" smtClean="0"/>
            <a:t>ortefeuille</a:t>
          </a:r>
          <a:endParaRPr lang="ru-RU" sz="2400" dirty="0"/>
        </a:p>
      </dgm:t>
    </dgm:pt>
    <dgm:pt modelId="{F58FA4B2-6E92-47A9-BC28-03F9F4C7565B}" type="parTrans" cxnId="{9C97C1C3-A853-43BE-BDE4-AA4F5A2F1BD3}">
      <dgm:prSet/>
      <dgm:spPr/>
      <dgm:t>
        <a:bodyPr/>
        <a:lstStyle/>
        <a:p>
          <a:endParaRPr lang="ru-RU" sz="4800"/>
        </a:p>
      </dgm:t>
    </dgm:pt>
    <dgm:pt modelId="{3CBC0EC0-95E3-4A21-9167-DCDC166E07F7}" type="sibTrans" cxnId="{9C97C1C3-A853-43BE-BDE4-AA4F5A2F1BD3}">
      <dgm:prSet custT="1"/>
      <dgm:spPr/>
      <dgm:t>
        <a:bodyPr/>
        <a:lstStyle/>
        <a:p>
          <a:endParaRPr lang="ru-RU" sz="4800"/>
        </a:p>
      </dgm:t>
    </dgm:pt>
    <dgm:pt modelId="{3E789AAB-856D-408D-BCF8-DD43F3DB2EDC}">
      <dgm:prSet custT="1"/>
      <dgm:spPr/>
      <dgm:t>
        <a:bodyPr/>
        <a:lstStyle/>
        <a:p>
          <a:pPr rtl="0"/>
          <a:r>
            <a:rPr lang="ru-RU" sz="2400" dirty="0" smtClean="0"/>
            <a:t>из porte «несу» + feuille «лист»</a:t>
          </a:r>
          <a:endParaRPr lang="ru-RU" sz="2400" dirty="0"/>
        </a:p>
      </dgm:t>
    </dgm:pt>
    <dgm:pt modelId="{F2420E59-84C6-4B34-9C5D-E5C964FF460C}" type="parTrans" cxnId="{1D1CF2AF-7E9C-4B28-BD59-0BF6FC1A2197}">
      <dgm:prSet/>
      <dgm:spPr/>
      <dgm:t>
        <a:bodyPr/>
        <a:lstStyle/>
        <a:p>
          <a:endParaRPr lang="ru-RU" sz="4800"/>
        </a:p>
      </dgm:t>
    </dgm:pt>
    <dgm:pt modelId="{705E5724-8493-4B99-8598-E88C4E60882B}" type="sibTrans" cxnId="{1D1CF2AF-7E9C-4B28-BD59-0BF6FC1A2197}">
      <dgm:prSet/>
      <dgm:spPr/>
      <dgm:t>
        <a:bodyPr/>
        <a:lstStyle/>
        <a:p>
          <a:endParaRPr lang="ru-RU" sz="4800"/>
        </a:p>
      </dgm:t>
    </dgm:pt>
    <dgm:pt modelId="{31B5D3EF-5736-462E-8A2B-533F122DEFC6}" type="pres">
      <dgm:prSet presAssocID="{BE163C64-28B6-4188-80BF-7791753892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8ED523-7C89-4827-B9EB-5008A7A72ED4}" type="pres">
      <dgm:prSet presAssocID="{BE163C64-28B6-4188-80BF-779175389228}" presName="dummyMaxCanvas" presStyleCnt="0">
        <dgm:presLayoutVars/>
      </dgm:prSet>
      <dgm:spPr/>
    </dgm:pt>
    <dgm:pt modelId="{96A3EFD3-C750-4DCD-B7BC-B6CA1FFC3E63}" type="pres">
      <dgm:prSet presAssocID="{BE163C64-28B6-4188-80BF-77917538922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5EFF2-ED61-4370-B1E7-16262479A418}" type="pres">
      <dgm:prSet presAssocID="{BE163C64-28B6-4188-80BF-77917538922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07BE-8A31-4D18-8726-5B089F3D693C}" type="pres">
      <dgm:prSet presAssocID="{BE163C64-28B6-4188-80BF-77917538922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7C3C-2CDE-42F1-84CC-DB729854C66A}" type="pres">
      <dgm:prSet presAssocID="{BE163C64-28B6-4188-80BF-77917538922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1EF8A-85C3-4C33-BCCF-B32542ED0054}" type="pres">
      <dgm:prSet presAssocID="{BE163C64-28B6-4188-80BF-77917538922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206B7-07D7-4644-B1A5-95A3330C2F63}" type="presOf" srcId="{4649D81F-C6A2-47B6-8885-7CD81EE977E2}" destId="{DE597C3C-2CDE-42F1-84CC-DB729854C66A}" srcOrd="1" destOrd="0" presId="urn:microsoft.com/office/officeart/2005/8/layout/vProcess5"/>
    <dgm:cxn modelId="{1D1CF2AF-7E9C-4B28-BD59-0BF6FC1A2197}" srcId="{BE163C64-28B6-4188-80BF-779175389228}" destId="{3E789AAB-856D-408D-BCF8-DD43F3DB2EDC}" srcOrd="1" destOrd="0" parTransId="{F2420E59-84C6-4B34-9C5D-E5C964FF460C}" sibTransId="{705E5724-8493-4B99-8598-E88C4E60882B}"/>
    <dgm:cxn modelId="{25BCE8CE-9C0A-4538-9AC2-B9B6ABAE5212}" type="presOf" srcId="{3E789AAB-856D-408D-BCF8-DD43F3DB2EDC}" destId="{7565EFF2-ED61-4370-B1E7-16262479A418}" srcOrd="0" destOrd="0" presId="urn:microsoft.com/office/officeart/2005/8/layout/vProcess5"/>
    <dgm:cxn modelId="{629B4580-3942-4D4A-AC5D-765B034A7870}" type="presOf" srcId="{BE163C64-28B6-4188-80BF-779175389228}" destId="{31B5D3EF-5736-462E-8A2B-533F122DEFC6}" srcOrd="0" destOrd="0" presId="urn:microsoft.com/office/officeart/2005/8/layout/vProcess5"/>
    <dgm:cxn modelId="{40B8533A-81F5-4BF7-96B8-396459FC0AC9}" type="presOf" srcId="{4649D81F-C6A2-47B6-8885-7CD81EE977E2}" destId="{96A3EFD3-C750-4DCD-B7BC-B6CA1FFC3E63}" srcOrd="0" destOrd="0" presId="urn:microsoft.com/office/officeart/2005/8/layout/vProcess5"/>
    <dgm:cxn modelId="{9896A13E-8DB4-4DC7-902A-E66180544978}" type="presOf" srcId="{3CBC0EC0-95E3-4A21-9167-DCDC166E07F7}" destId="{B97D07BE-8A31-4D18-8726-5B089F3D693C}" srcOrd="0" destOrd="0" presId="urn:microsoft.com/office/officeart/2005/8/layout/vProcess5"/>
    <dgm:cxn modelId="{9C97C1C3-A853-43BE-BDE4-AA4F5A2F1BD3}" srcId="{BE163C64-28B6-4188-80BF-779175389228}" destId="{4649D81F-C6A2-47B6-8885-7CD81EE977E2}" srcOrd="0" destOrd="0" parTransId="{F58FA4B2-6E92-47A9-BC28-03F9F4C7565B}" sibTransId="{3CBC0EC0-95E3-4A21-9167-DCDC166E07F7}"/>
    <dgm:cxn modelId="{D94E242E-AA3A-4FC1-BA6B-CF3CA2CC8F13}" type="presOf" srcId="{3E789AAB-856D-408D-BCF8-DD43F3DB2EDC}" destId="{F0E1EF8A-85C3-4C33-BCCF-B32542ED0054}" srcOrd="1" destOrd="0" presId="urn:microsoft.com/office/officeart/2005/8/layout/vProcess5"/>
    <dgm:cxn modelId="{C16395F2-B32A-4E63-B2AD-F8ADF97C5F6A}" type="presParOf" srcId="{31B5D3EF-5736-462E-8A2B-533F122DEFC6}" destId="{448ED523-7C89-4827-B9EB-5008A7A72ED4}" srcOrd="0" destOrd="0" presId="urn:microsoft.com/office/officeart/2005/8/layout/vProcess5"/>
    <dgm:cxn modelId="{52A4A6FE-5E7A-44E0-A48E-7350F81A0E9A}" type="presParOf" srcId="{31B5D3EF-5736-462E-8A2B-533F122DEFC6}" destId="{96A3EFD3-C750-4DCD-B7BC-B6CA1FFC3E63}" srcOrd="1" destOrd="0" presId="urn:microsoft.com/office/officeart/2005/8/layout/vProcess5"/>
    <dgm:cxn modelId="{108B8BF4-077F-4639-8291-48102AE8621E}" type="presParOf" srcId="{31B5D3EF-5736-462E-8A2B-533F122DEFC6}" destId="{7565EFF2-ED61-4370-B1E7-16262479A418}" srcOrd="2" destOrd="0" presId="urn:microsoft.com/office/officeart/2005/8/layout/vProcess5"/>
    <dgm:cxn modelId="{EFD207CB-72FE-4A1C-8E4C-B5069F385BD5}" type="presParOf" srcId="{31B5D3EF-5736-462E-8A2B-533F122DEFC6}" destId="{B97D07BE-8A31-4D18-8726-5B089F3D693C}" srcOrd="3" destOrd="0" presId="urn:microsoft.com/office/officeart/2005/8/layout/vProcess5"/>
    <dgm:cxn modelId="{0A79A3D3-620D-46D9-93C5-D3A642DB87A8}" type="presParOf" srcId="{31B5D3EF-5736-462E-8A2B-533F122DEFC6}" destId="{DE597C3C-2CDE-42F1-84CC-DB729854C66A}" srcOrd="4" destOrd="0" presId="urn:microsoft.com/office/officeart/2005/8/layout/vProcess5"/>
    <dgm:cxn modelId="{ABE94941-6620-4D17-8619-2486722F3BA8}" type="presParOf" srcId="{31B5D3EF-5736-462E-8A2B-533F122DEFC6}" destId="{F0E1EF8A-85C3-4C33-BCCF-B32542ED0054}" srcOrd="5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BB68A-5F58-4865-AE42-71F26FCBF206}" type="doc">
      <dgm:prSet loTypeId="urn:microsoft.com/office/officeart/2005/8/layout/bList2" loCatId="list" qsTypeId="urn:microsoft.com/office/officeart/2005/8/quickstyle/simple3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8017F8C7-DBE4-4D55-AB30-BFC398BF2381}">
      <dgm:prSet/>
      <dgm:spPr/>
      <dgm:t>
        <a:bodyPr/>
        <a:lstStyle/>
        <a:p>
          <a:pPr rtl="0"/>
          <a:r>
            <a:rPr lang="ru-RU" dirty="0" smtClean="0"/>
            <a:t>кредитный портфель</a:t>
          </a:r>
          <a:endParaRPr lang="ru-RU" dirty="0"/>
        </a:p>
      </dgm:t>
    </dgm:pt>
    <dgm:pt modelId="{7C5AF2E8-6760-4A13-8813-72F44BAA3564}" type="parTrans" cxnId="{C72EC43F-5FC3-410D-BE0B-6AFFA6A7E32A}">
      <dgm:prSet/>
      <dgm:spPr/>
      <dgm:t>
        <a:bodyPr/>
        <a:lstStyle/>
        <a:p>
          <a:endParaRPr lang="ru-RU"/>
        </a:p>
      </dgm:t>
    </dgm:pt>
    <dgm:pt modelId="{130E98B9-BBC5-44D3-AC9D-42230848664F}" type="sibTrans" cxnId="{C72EC43F-5FC3-410D-BE0B-6AFFA6A7E32A}">
      <dgm:prSet/>
      <dgm:spPr/>
      <dgm:t>
        <a:bodyPr/>
        <a:lstStyle/>
        <a:p>
          <a:endParaRPr lang="ru-RU"/>
        </a:p>
      </dgm:t>
    </dgm:pt>
    <dgm:pt modelId="{839D2572-B975-4A49-8CBA-5FE25756A44C}">
      <dgm:prSet/>
      <dgm:spPr/>
      <dgm:t>
        <a:bodyPr/>
        <a:lstStyle/>
        <a:p>
          <a:pPr rtl="0"/>
          <a:r>
            <a:rPr lang="ru-RU" dirty="0" smtClean="0"/>
            <a:t>лизинговый портфель</a:t>
          </a:r>
          <a:endParaRPr lang="ru-RU" dirty="0"/>
        </a:p>
      </dgm:t>
    </dgm:pt>
    <dgm:pt modelId="{6E05C3E0-BCD8-4AAD-9BE6-81AC8A5D1EFB}" type="parTrans" cxnId="{17BB3C90-8EFA-47B9-B40B-E1BF10535136}">
      <dgm:prSet/>
      <dgm:spPr/>
      <dgm:t>
        <a:bodyPr/>
        <a:lstStyle/>
        <a:p>
          <a:endParaRPr lang="ru-RU"/>
        </a:p>
      </dgm:t>
    </dgm:pt>
    <dgm:pt modelId="{CCA16F15-4A87-4623-8FC8-854C94B7D350}" type="sibTrans" cxnId="{17BB3C90-8EFA-47B9-B40B-E1BF10535136}">
      <dgm:prSet/>
      <dgm:spPr/>
      <dgm:t>
        <a:bodyPr/>
        <a:lstStyle/>
        <a:p>
          <a:endParaRPr lang="ru-RU"/>
        </a:p>
      </dgm:t>
    </dgm:pt>
    <dgm:pt modelId="{8164EF05-40B3-4A1B-AE4A-AE7CEAE9BCB4}">
      <dgm:prSet/>
      <dgm:spPr/>
      <dgm:t>
        <a:bodyPr/>
        <a:lstStyle/>
        <a:p>
          <a:pPr rtl="0"/>
          <a:r>
            <a:rPr lang="ru-RU" dirty="0" smtClean="0"/>
            <a:t>портфель заказов</a:t>
          </a:r>
          <a:endParaRPr lang="ru-RU" dirty="0"/>
        </a:p>
      </dgm:t>
    </dgm:pt>
    <dgm:pt modelId="{C911810F-5B1B-4844-8E20-176049B3D054}" type="parTrans" cxnId="{6370E879-6632-4CF7-9FE6-8EA193B51099}">
      <dgm:prSet/>
      <dgm:spPr/>
      <dgm:t>
        <a:bodyPr/>
        <a:lstStyle/>
        <a:p>
          <a:endParaRPr lang="ru-RU"/>
        </a:p>
      </dgm:t>
    </dgm:pt>
    <dgm:pt modelId="{C03487F5-F965-45F9-B2B1-2E9958CE3F9E}" type="sibTrans" cxnId="{6370E879-6632-4CF7-9FE6-8EA193B51099}">
      <dgm:prSet/>
      <dgm:spPr/>
      <dgm:t>
        <a:bodyPr/>
        <a:lstStyle/>
        <a:p>
          <a:endParaRPr lang="ru-RU"/>
        </a:p>
      </dgm:t>
    </dgm:pt>
    <dgm:pt modelId="{A70637F2-20BF-40EB-8664-1AE5F0883690}" type="pres">
      <dgm:prSet presAssocID="{8CEBB68A-5F58-4865-AE42-71F26FCBF20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2F3DF-A746-4393-AAD9-DE5E295DEE18}" type="pres">
      <dgm:prSet presAssocID="{8017F8C7-DBE4-4D55-AB30-BFC398BF2381}" presName="compNode" presStyleCnt="0"/>
      <dgm:spPr/>
    </dgm:pt>
    <dgm:pt modelId="{3B452010-D4E9-42E3-AA88-C8F3A077E98E}" type="pres">
      <dgm:prSet presAssocID="{8017F8C7-DBE4-4D55-AB30-BFC398BF2381}" presName="childRect" presStyleLbl="bgAcc1" presStyleIdx="0" presStyleCnt="3">
        <dgm:presLayoutVars>
          <dgm:bulletEnabled val="1"/>
        </dgm:presLayoutVars>
      </dgm:prSet>
      <dgm:spPr/>
    </dgm:pt>
    <dgm:pt modelId="{74266F05-E8EF-43B9-B4A9-42CF48D585BB}" type="pres">
      <dgm:prSet presAssocID="{8017F8C7-DBE4-4D55-AB30-BFC398BF23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4365-D1ED-4A5E-BECF-9B904870DD50}" type="pres">
      <dgm:prSet presAssocID="{8017F8C7-DBE4-4D55-AB30-BFC398BF238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8E5AE4D-5814-42FA-85A7-7C3FF35C98A1}" type="pres">
      <dgm:prSet presAssocID="{8017F8C7-DBE4-4D55-AB30-BFC398BF2381}" presName="adorn" presStyleLbl="fgAccFollowNode1" presStyleIdx="0" presStyleCnt="3"/>
      <dgm:spPr/>
    </dgm:pt>
    <dgm:pt modelId="{5897D04E-834F-456B-93EC-8FBCEFED96BC}" type="pres">
      <dgm:prSet presAssocID="{130E98B9-BBC5-44D3-AC9D-4223084866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597328-79DF-41EB-8C6C-D8E139F2ED0C}" type="pres">
      <dgm:prSet presAssocID="{839D2572-B975-4A49-8CBA-5FE25756A44C}" presName="compNode" presStyleCnt="0"/>
      <dgm:spPr/>
    </dgm:pt>
    <dgm:pt modelId="{01CC5D72-3108-47F2-BFCA-31B6DB797FE1}" type="pres">
      <dgm:prSet presAssocID="{839D2572-B975-4A49-8CBA-5FE25756A44C}" presName="childRect" presStyleLbl="bgAcc1" presStyleIdx="1" presStyleCnt="3">
        <dgm:presLayoutVars>
          <dgm:bulletEnabled val="1"/>
        </dgm:presLayoutVars>
      </dgm:prSet>
      <dgm:spPr/>
    </dgm:pt>
    <dgm:pt modelId="{AD93C525-D51A-4293-92E5-32EEED0C7267}" type="pres">
      <dgm:prSet presAssocID="{839D2572-B975-4A49-8CBA-5FE25756A4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F5FE6-6F06-4A56-9F14-8A025571F468}" type="pres">
      <dgm:prSet presAssocID="{839D2572-B975-4A49-8CBA-5FE25756A44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12DBB7C-B9F0-49C2-83B1-33DA1C8B551B}" type="pres">
      <dgm:prSet presAssocID="{839D2572-B975-4A49-8CBA-5FE25756A44C}" presName="adorn" presStyleLbl="fgAccFollowNode1" presStyleIdx="1" presStyleCnt="3"/>
      <dgm:spPr/>
    </dgm:pt>
    <dgm:pt modelId="{E5E5DA0B-90B3-4D62-A327-34D94C86F61E}" type="pres">
      <dgm:prSet presAssocID="{CCA16F15-4A87-4623-8FC8-854C94B7D3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A20EC9-38D5-42FC-92A1-90722D39E02C}" type="pres">
      <dgm:prSet presAssocID="{8164EF05-40B3-4A1B-AE4A-AE7CEAE9BCB4}" presName="compNode" presStyleCnt="0"/>
      <dgm:spPr/>
    </dgm:pt>
    <dgm:pt modelId="{01DD1046-29C8-4A18-828D-536C7AA0BCB2}" type="pres">
      <dgm:prSet presAssocID="{8164EF05-40B3-4A1B-AE4A-AE7CEAE9BCB4}" presName="childRect" presStyleLbl="bgAcc1" presStyleIdx="2" presStyleCnt="3">
        <dgm:presLayoutVars>
          <dgm:bulletEnabled val="1"/>
        </dgm:presLayoutVars>
      </dgm:prSet>
      <dgm:spPr/>
    </dgm:pt>
    <dgm:pt modelId="{1AAC48DF-188B-4E5F-A3E2-1D6BCA1B3BC9}" type="pres">
      <dgm:prSet presAssocID="{8164EF05-40B3-4A1B-AE4A-AE7CEAE9BC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CFB88-7A35-4FEB-8285-923A70D82693}" type="pres">
      <dgm:prSet presAssocID="{8164EF05-40B3-4A1B-AE4A-AE7CEAE9BCB4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F8ADFBB-208E-461D-8671-B868BE53A979}" type="pres">
      <dgm:prSet presAssocID="{8164EF05-40B3-4A1B-AE4A-AE7CEAE9BCB4}" presName="adorn" presStyleLbl="fgAccFollowNode1" presStyleIdx="2" presStyleCnt="3"/>
      <dgm:spPr/>
    </dgm:pt>
  </dgm:ptLst>
  <dgm:cxnLst>
    <dgm:cxn modelId="{8C924F54-3DEA-4BA6-9C84-BA2D70AFA1FB}" type="presOf" srcId="{8017F8C7-DBE4-4D55-AB30-BFC398BF2381}" destId="{74266F05-E8EF-43B9-B4A9-42CF48D585BB}" srcOrd="0" destOrd="0" presId="urn:microsoft.com/office/officeart/2005/8/layout/bList2"/>
    <dgm:cxn modelId="{C72EC43F-5FC3-410D-BE0B-6AFFA6A7E32A}" srcId="{8CEBB68A-5F58-4865-AE42-71F26FCBF206}" destId="{8017F8C7-DBE4-4D55-AB30-BFC398BF2381}" srcOrd="0" destOrd="0" parTransId="{7C5AF2E8-6760-4A13-8813-72F44BAA3564}" sibTransId="{130E98B9-BBC5-44D3-AC9D-42230848664F}"/>
    <dgm:cxn modelId="{17BB3C90-8EFA-47B9-B40B-E1BF10535136}" srcId="{8CEBB68A-5F58-4865-AE42-71F26FCBF206}" destId="{839D2572-B975-4A49-8CBA-5FE25756A44C}" srcOrd="1" destOrd="0" parTransId="{6E05C3E0-BCD8-4AAD-9BE6-81AC8A5D1EFB}" sibTransId="{CCA16F15-4A87-4623-8FC8-854C94B7D350}"/>
    <dgm:cxn modelId="{B88DB6AB-0906-4186-BEA6-77D51C5C016A}" type="presOf" srcId="{8CEBB68A-5F58-4865-AE42-71F26FCBF206}" destId="{A70637F2-20BF-40EB-8664-1AE5F0883690}" srcOrd="0" destOrd="0" presId="urn:microsoft.com/office/officeart/2005/8/layout/bList2"/>
    <dgm:cxn modelId="{6370E879-6632-4CF7-9FE6-8EA193B51099}" srcId="{8CEBB68A-5F58-4865-AE42-71F26FCBF206}" destId="{8164EF05-40B3-4A1B-AE4A-AE7CEAE9BCB4}" srcOrd="2" destOrd="0" parTransId="{C911810F-5B1B-4844-8E20-176049B3D054}" sibTransId="{C03487F5-F965-45F9-B2B1-2E9958CE3F9E}"/>
    <dgm:cxn modelId="{9B697D65-F60B-49F8-AB19-EB48D373D397}" type="presOf" srcId="{8017F8C7-DBE4-4D55-AB30-BFC398BF2381}" destId="{690F4365-D1ED-4A5E-BECF-9B904870DD50}" srcOrd="1" destOrd="0" presId="urn:microsoft.com/office/officeart/2005/8/layout/bList2"/>
    <dgm:cxn modelId="{8B864AB8-DC8E-4C7C-AB54-877135BC6151}" type="presOf" srcId="{130E98B9-BBC5-44D3-AC9D-42230848664F}" destId="{5897D04E-834F-456B-93EC-8FBCEFED96BC}" srcOrd="0" destOrd="0" presId="urn:microsoft.com/office/officeart/2005/8/layout/bList2"/>
    <dgm:cxn modelId="{11B3F8CC-9A2D-48B3-A2E7-F8C8502270C9}" type="presOf" srcId="{839D2572-B975-4A49-8CBA-5FE25756A44C}" destId="{89CF5FE6-6F06-4A56-9F14-8A025571F468}" srcOrd="1" destOrd="0" presId="urn:microsoft.com/office/officeart/2005/8/layout/bList2"/>
    <dgm:cxn modelId="{A0D4413B-FF53-427A-88E3-0606D693B01C}" type="presOf" srcId="{8164EF05-40B3-4A1B-AE4A-AE7CEAE9BCB4}" destId="{1AAC48DF-188B-4E5F-A3E2-1D6BCA1B3BC9}" srcOrd="0" destOrd="0" presId="urn:microsoft.com/office/officeart/2005/8/layout/bList2"/>
    <dgm:cxn modelId="{F86431AD-B6F6-4E81-BFA7-BDFBF3B6F45F}" type="presOf" srcId="{8164EF05-40B3-4A1B-AE4A-AE7CEAE9BCB4}" destId="{FDBCFB88-7A35-4FEB-8285-923A70D82693}" srcOrd="1" destOrd="0" presId="urn:microsoft.com/office/officeart/2005/8/layout/bList2"/>
    <dgm:cxn modelId="{EE88AEF2-140B-448D-8185-E0E5A0AFD168}" type="presOf" srcId="{839D2572-B975-4A49-8CBA-5FE25756A44C}" destId="{AD93C525-D51A-4293-92E5-32EEED0C7267}" srcOrd="0" destOrd="0" presId="urn:microsoft.com/office/officeart/2005/8/layout/bList2"/>
    <dgm:cxn modelId="{9ECF900C-D79D-4522-981C-9F195D08524B}" type="presOf" srcId="{CCA16F15-4A87-4623-8FC8-854C94B7D350}" destId="{E5E5DA0B-90B3-4D62-A327-34D94C86F61E}" srcOrd="0" destOrd="0" presId="urn:microsoft.com/office/officeart/2005/8/layout/bList2"/>
    <dgm:cxn modelId="{10F61F1F-E805-4BD1-90FC-C6F5562F4A8D}" type="presParOf" srcId="{A70637F2-20BF-40EB-8664-1AE5F0883690}" destId="{AD12F3DF-A746-4393-AAD9-DE5E295DEE18}" srcOrd="0" destOrd="0" presId="urn:microsoft.com/office/officeart/2005/8/layout/bList2"/>
    <dgm:cxn modelId="{E87968E6-455B-4CEC-9830-2E4ED1E9D479}" type="presParOf" srcId="{AD12F3DF-A746-4393-AAD9-DE5E295DEE18}" destId="{3B452010-D4E9-42E3-AA88-C8F3A077E98E}" srcOrd="0" destOrd="0" presId="urn:microsoft.com/office/officeart/2005/8/layout/bList2"/>
    <dgm:cxn modelId="{4457D7D0-CB46-4358-92CE-A7685CB8C408}" type="presParOf" srcId="{AD12F3DF-A746-4393-AAD9-DE5E295DEE18}" destId="{74266F05-E8EF-43B9-B4A9-42CF48D585BB}" srcOrd="1" destOrd="0" presId="urn:microsoft.com/office/officeart/2005/8/layout/bList2"/>
    <dgm:cxn modelId="{F4A3D4F3-E936-4D80-8D40-ABF0D2A1EE9E}" type="presParOf" srcId="{AD12F3DF-A746-4393-AAD9-DE5E295DEE18}" destId="{690F4365-D1ED-4A5E-BECF-9B904870DD50}" srcOrd="2" destOrd="0" presId="urn:microsoft.com/office/officeart/2005/8/layout/bList2"/>
    <dgm:cxn modelId="{2651B2B3-CF0B-4793-8A9F-75BEB850CC6E}" type="presParOf" srcId="{AD12F3DF-A746-4393-AAD9-DE5E295DEE18}" destId="{A8E5AE4D-5814-42FA-85A7-7C3FF35C98A1}" srcOrd="3" destOrd="0" presId="urn:microsoft.com/office/officeart/2005/8/layout/bList2"/>
    <dgm:cxn modelId="{3054C3E8-8EDB-455A-A799-8137A2EEBD41}" type="presParOf" srcId="{A70637F2-20BF-40EB-8664-1AE5F0883690}" destId="{5897D04E-834F-456B-93EC-8FBCEFED96BC}" srcOrd="1" destOrd="0" presId="urn:microsoft.com/office/officeart/2005/8/layout/bList2"/>
    <dgm:cxn modelId="{81190537-EAD9-49E1-9D86-9136F28DD2ED}" type="presParOf" srcId="{A70637F2-20BF-40EB-8664-1AE5F0883690}" destId="{AB597328-79DF-41EB-8C6C-D8E139F2ED0C}" srcOrd="2" destOrd="0" presId="urn:microsoft.com/office/officeart/2005/8/layout/bList2"/>
    <dgm:cxn modelId="{8338F541-BF30-4A90-9D71-CF4013E8FA86}" type="presParOf" srcId="{AB597328-79DF-41EB-8C6C-D8E139F2ED0C}" destId="{01CC5D72-3108-47F2-BFCA-31B6DB797FE1}" srcOrd="0" destOrd="0" presId="urn:microsoft.com/office/officeart/2005/8/layout/bList2"/>
    <dgm:cxn modelId="{E8A00504-2D8E-4196-83E7-1EDB86860823}" type="presParOf" srcId="{AB597328-79DF-41EB-8C6C-D8E139F2ED0C}" destId="{AD93C525-D51A-4293-92E5-32EEED0C7267}" srcOrd="1" destOrd="0" presId="urn:microsoft.com/office/officeart/2005/8/layout/bList2"/>
    <dgm:cxn modelId="{29C7ACAE-5128-4EA3-B04C-D767905DE1C9}" type="presParOf" srcId="{AB597328-79DF-41EB-8C6C-D8E139F2ED0C}" destId="{89CF5FE6-6F06-4A56-9F14-8A025571F468}" srcOrd="2" destOrd="0" presId="urn:microsoft.com/office/officeart/2005/8/layout/bList2"/>
    <dgm:cxn modelId="{448CBCB9-0D0B-4C0D-9B67-D4BEAABB3406}" type="presParOf" srcId="{AB597328-79DF-41EB-8C6C-D8E139F2ED0C}" destId="{712DBB7C-B9F0-49C2-83B1-33DA1C8B551B}" srcOrd="3" destOrd="0" presId="urn:microsoft.com/office/officeart/2005/8/layout/bList2"/>
    <dgm:cxn modelId="{C18EA208-18E0-417F-9761-2816F03D5B54}" type="presParOf" srcId="{A70637F2-20BF-40EB-8664-1AE5F0883690}" destId="{E5E5DA0B-90B3-4D62-A327-34D94C86F61E}" srcOrd="3" destOrd="0" presId="urn:microsoft.com/office/officeart/2005/8/layout/bList2"/>
    <dgm:cxn modelId="{109BB2E7-0547-4EF4-B5E7-E4C4C0C46CA9}" type="presParOf" srcId="{A70637F2-20BF-40EB-8664-1AE5F0883690}" destId="{1BA20EC9-38D5-42FC-92A1-90722D39E02C}" srcOrd="4" destOrd="0" presId="urn:microsoft.com/office/officeart/2005/8/layout/bList2"/>
    <dgm:cxn modelId="{E5CAF4D2-4F2B-4F32-9838-23E790DF9D7E}" type="presParOf" srcId="{1BA20EC9-38D5-42FC-92A1-90722D39E02C}" destId="{01DD1046-29C8-4A18-828D-536C7AA0BCB2}" srcOrd="0" destOrd="0" presId="urn:microsoft.com/office/officeart/2005/8/layout/bList2"/>
    <dgm:cxn modelId="{0F3D637B-C39A-4E3A-8C11-A40825B33096}" type="presParOf" srcId="{1BA20EC9-38D5-42FC-92A1-90722D39E02C}" destId="{1AAC48DF-188B-4E5F-A3E2-1D6BCA1B3BC9}" srcOrd="1" destOrd="0" presId="urn:microsoft.com/office/officeart/2005/8/layout/bList2"/>
    <dgm:cxn modelId="{FE83CF86-D1B6-4899-B3D2-7ACFE34C5B67}" type="presParOf" srcId="{1BA20EC9-38D5-42FC-92A1-90722D39E02C}" destId="{FDBCFB88-7A35-4FEB-8285-923A70D82693}" srcOrd="2" destOrd="0" presId="urn:microsoft.com/office/officeart/2005/8/layout/bList2"/>
    <dgm:cxn modelId="{03D22C19-069C-4D30-A7B8-5AA4DABD386B}" type="presParOf" srcId="{1BA20EC9-38D5-42FC-92A1-90722D39E02C}" destId="{4F8ADFBB-208E-461D-8671-B868BE53A979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A1ABE6-FD4E-48CD-96B9-A96C9EE9F83B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7E538EF6-F82B-4590-B4F1-5D9AED5154BC}">
      <dgm:prSet custT="1"/>
      <dgm:spPr/>
      <dgm:t>
        <a:bodyPr/>
        <a:lstStyle/>
        <a:p>
          <a:pPr rtl="0"/>
          <a:r>
            <a:rPr lang="ru-RU" sz="2400" dirty="0" smtClean="0"/>
            <a:t>Давным-давно, тысячи лет назад  люди  писали на глиняных табличках. </a:t>
          </a:r>
          <a:endParaRPr lang="ru-RU" sz="2400" dirty="0"/>
        </a:p>
      </dgm:t>
    </dgm:pt>
    <dgm:pt modelId="{1F7106C1-D509-40C9-B26C-2071B4B81BE9}" type="parTrans" cxnId="{DBE07828-E847-4A73-AD2E-2926EBCB2E4D}">
      <dgm:prSet/>
      <dgm:spPr/>
      <dgm:t>
        <a:bodyPr/>
        <a:lstStyle/>
        <a:p>
          <a:endParaRPr lang="ru-RU" sz="2400"/>
        </a:p>
      </dgm:t>
    </dgm:pt>
    <dgm:pt modelId="{CA2C3BFB-1D2D-49DA-8E40-EA80A3EF8194}" type="sibTrans" cxnId="{DBE07828-E847-4A73-AD2E-2926EBCB2E4D}">
      <dgm:prSet/>
      <dgm:spPr/>
      <dgm:t>
        <a:bodyPr/>
        <a:lstStyle/>
        <a:p>
          <a:endParaRPr lang="ru-RU" sz="2400"/>
        </a:p>
      </dgm:t>
    </dgm:pt>
    <dgm:pt modelId="{58397A6D-2973-41C2-8A1F-33BE7C4D1943}">
      <dgm:prSet custT="1"/>
      <dgm:spPr/>
      <dgm:t>
        <a:bodyPr/>
        <a:lstStyle/>
        <a:p>
          <a:pPr rtl="0"/>
          <a:r>
            <a:rPr lang="ru-RU" sz="2400" dirty="0" smtClean="0"/>
            <a:t>«Книжки» и «тетрадки»  хранились  в громадных сундуках или здоровенных глиняных сосудах.</a:t>
          </a:r>
          <a:endParaRPr lang="ru-RU" sz="2400" dirty="0"/>
        </a:p>
      </dgm:t>
    </dgm:pt>
    <dgm:pt modelId="{3F00F0B1-0619-4603-AB8C-089AFC753A47}" type="parTrans" cxnId="{3F3DFF28-AC7D-4F26-94FB-FEC02A1C5E4F}">
      <dgm:prSet/>
      <dgm:spPr/>
      <dgm:t>
        <a:bodyPr/>
        <a:lstStyle/>
        <a:p>
          <a:endParaRPr lang="ru-RU" sz="2400"/>
        </a:p>
      </dgm:t>
    </dgm:pt>
    <dgm:pt modelId="{6EEAF3D0-FA91-4495-AA5D-A697FF8033C9}" type="sibTrans" cxnId="{3F3DFF28-AC7D-4F26-94FB-FEC02A1C5E4F}">
      <dgm:prSet/>
      <dgm:spPr/>
      <dgm:t>
        <a:bodyPr/>
        <a:lstStyle/>
        <a:p>
          <a:endParaRPr lang="ru-RU" sz="2400"/>
        </a:p>
      </dgm:t>
    </dgm:pt>
    <dgm:pt modelId="{64386A87-062D-4A36-AEA3-456FDEAE5D45}" type="pres">
      <dgm:prSet presAssocID="{DCA1ABE6-FD4E-48CD-96B9-A96C9EE9F8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5F0D8-044C-45E0-AD49-ED611A6728CB}" type="pres">
      <dgm:prSet presAssocID="{7E538EF6-F82B-4590-B4F1-5D9AED5154BC}" presName="parentLin" presStyleCnt="0"/>
      <dgm:spPr/>
    </dgm:pt>
    <dgm:pt modelId="{3C1240DC-75B8-4C74-92BB-4CDE06562DE6}" type="pres">
      <dgm:prSet presAssocID="{7E538EF6-F82B-4590-B4F1-5D9AED5154B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52A1F16-0700-4CB1-AE0E-A6590EFA4DBD}" type="pres">
      <dgm:prSet presAssocID="{7E538EF6-F82B-4590-B4F1-5D9AED5154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A69B9-E529-4051-868F-71FF5B848C11}" type="pres">
      <dgm:prSet presAssocID="{7E538EF6-F82B-4590-B4F1-5D9AED5154BC}" presName="negativeSpace" presStyleCnt="0"/>
      <dgm:spPr/>
    </dgm:pt>
    <dgm:pt modelId="{16B0C7F8-7E6C-49C7-8364-1AD8B4D00245}" type="pres">
      <dgm:prSet presAssocID="{7E538EF6-F82B-4590-B4F1-5D9AED5154BC}" presName="childText" presStyleLbl="conFgAcc1" presStyleIdx="0" presStyleCnt="2">
        <dgm:presLayoutVars>
          <dgm:bulletEnabled val="1"/>
        </dgm:presLayoutVars>
      </dgm:prSet>
      <dgm:spPr/>
    </dgm:pt>
    <dgm:pt modelId="{B367509D-2DC0-46CF-9117-8377045D2DBE}" type="pres">
      <dgm:prSet presAssocID="{CA2C3BFB-1D2D-49DA-8E40-EA80A3EF8194}" presName="spaceBetweenRectangles" presStyleCnt="0"/>
      <dgm:spPr/>
    </dgm:pt>
    <dgm:pt modelId="{55E63C9C-5108-46CC-AC27-55C61620638C}" type="pres">
      <dgm:prSet presAssocID="{58397A6D-2973-41C2-8A1F-33BE7C4D1943}" presName="parentLin" presStyleCnt="0"/>
      <dgm:spPr/>
    </dgm:pt>
    <dgm:pt modelId="{10D16C3C-DAE0-4417-9689-4C372BCA421D}" type="pres">
      <dgm:prSet presAssocID="{58397A6D-2973-41C2-8A1F-33BE7C4D194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598EF4-3954-474E-9452-57CB8B4986CD}" type="pres">
      <dgm:prSet presAssocID="{58397A6D-2973-41C2-8A1F-33BE7C4D19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F2897-56C3-4072-A72B-0FB8104D0B19}" type="pres">
      <dgm:prSet presAssocID="{58397A6D-2973-41C2-8A1F-33BE7C4D1943}" presName="negativeSpace" presStyleCnt="0"/>
      <dgm:spPr/>
    </dgm:pt>
    <dgm:pt modelId="{C5FA364A-CA05-40B1-8295-2453747FCE26}" type="pres">
      <dgm:prSet presAssocID="{58397A6D-2973-41C2-8A1F-33BE7C4D19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0F7211-B22D-4431-B198-8143997FB1C3}" type="presOf" srcId="{7E538EF6-F82B-4590-B4F1-5D9AED5154BC}" destId="{652A1F16-0700-4CB1-AE0E-A6590EFA4DBD}" srcOrd="1" destOrd="0" presId="urn:microsoft.com/office/officeart/2005/8/layout/list1"/>
    <dgm:cxn modelId="{DBE07828-E847-4A73-AD2E-2926EBCB2E4D}" srcId="{DCA1ABE6-FD4E-48CD-96B9-A96C9EE9F83B}" destId="{7E538EF6-F82B-4590-B4F1-5D9AED5154BC}" srcOrd="0" destOrd="0" parTransId="{1F7106C1-D509-40C9-B26C-2071B4B81BE9}" sibTransId="{CA2C3BFB-1D2D-49DA-8E40-EA80A3EF8194}"/>
    <dgm:cxn modelId="{0027F3EC-13A0-48F7-B7DE-DA1A99BA4B6A}" type="presOf" srcId="{7E538EF6-F82B-4590-B4F1-5D9AED5154BC}" destId="{3C1240DC-75B8-4C74-92BB-4CDE06562DE6}" srcOrd="0" destOrd="0" presId="urn:microsoft.com/office/officeart/2005/8/layout/list1"/>
    <dgm:cxn modelId="{3AFAB48E-1C5F-4532-B7B5-BA0106A04964}" type="presOf" srcId="{58397A6D-2973-41C2-8A1F-33BE7C4D1943}" destId="{10D16C3C-DAE0-4417-9689-4C372BCA421D}" srcOrd="0" destOrd="0" presId="urn:microsoft.com/office/officeart/2005/8/layout/list1"/>
    <dgm:cxn modelId="{F9C3452F-F925-4D3D-9509-8FDE532DAAD7}" type="presOf" srcId="{58397A6D-2973-41C2-8A1F-33BE7C4D1943}" destId="{BA598EF4-3954-474E-9452-57CB8B4986CD}" srcOrd="1" destOrd="0" presId="urn:microsoft.com/office/officeart/2005/8/layout/list1"/>
    <dgm:cxn modelId="{3F3DFF28-AC7D-4F26-94FB-FEC02A1C5E4F}" srcId="{DCA1ABE6-FD4E-48CD-96B9-A96C9EE9F83B}" destId="{58397A6D-2973-41C2-8A1F-33BE7C4D1943}" srcOrd="1" destOrd="0" parTransId="{3F00F0B1-0619-4603-AB8C-089AFC753A47}" sibTransId="{6EEAF3D0-FA91-4495-AA5D-A697FF8033C9}"/>
    <dgm:cxn modelId="{28D58C63-5F03-4197-9274-C1824FF76F1F}" type="presOf" srcId="{DCA1ABE6-FD4E-48CD-96B9-A96C9EE9F83B}" destId="{64386A87-062D-4A36-AEA3-456FDEAE5D45}" srcOrd="0" destOrd="0" presId="urn:microsoft.com/office/officeart/2005/8/layout/list1"/>
    <dgm:cxn modelId="{DC3BE301-ABAA-4D8D-A63A-4DC7B141A84D}" type="presParOf" srcId="{64386A87-062D-4A36-AEA3-456FDEAE5D45}" destId="{ED85F0D8-044C-45E0-AD49-ED611A6728CB}" srcOrd="0" destOrd="0" presId="urn:microsoft.com/office/officeart/2005/8/layout/list1"/>
    <dgm:cxn modelId="{5A69EA27-5B56-47E4-A289-77E207C9D329}" type="presParOf" srcId="{ED85F0D8-044C-45E0-AD49-ED611A6728CB}" destId="{3C1240DC-75B8-4C74-92BB-4CDE06562DE6}" srcOrd="0" destOrd="0" presId="urn:microsoft.com/office/officeart/2005/8/layout/list1"/>
    <dgm:cxn modelId="{E93CEBCD-4A74-4994-9A58-F102F2696F24}" type="presParOf" srcId="{ED85F0D8-044C-45E0-AD49-ED611A6728CB}" destId="{652A1F16-0700-4CB1-AE0E-A6590EFA4DBD}" srcOrd="1" destOrd="0" presId="urn:microsoft.com/office/officeart/2005/8/layout/list1"/>
    <dgm:cxn modelId="{B0B66E66-821B-477C-956F-5B15CA350911}" type="presParOf" srcId="{64386A87-062D-4A36-AEA3-456FDEAE5D45}" destId="{A84A69B9-E529-4051-868F-71FF5B848C11}" srcOrd="1" destOrd="0" presId="urn:microsoft.com/office/officeart/2005/8/layout/list1"/>
    <dgm:cxn modelId="{A91A56A5-C962-45D9-819B-4EAF55FB1CF0}" type="presParOf" srcId="{64386A87-062D-4A36-AEA3-456FDEAE5D45}" destId="{16B0C7F8-7E6C-49C7-8364-1AD8B4D00245}" srcOrd="2" destOrd="0" presId="urn:microsoft.com/office/officeart/2005/8/layout/list1"/>
    <dgm:cxn modelId="{280716F7-EBF0-43D4-A6F6-144B4070681D}" type="presParOf" srcId="{64386A87-062D-4A36-AEA3-456FDEAE5D45}" destId="{B367509D-2DC0-46CF-9117-8377045D2DBE}" srcOrd="3" destOrd="0" presId="urn:microsoft.com/office/officeart/2005/8/layout/list1"/>
    <dgm:cxn modelId="{8B50A00D-B3D4-4427-950D-F1542946757B}" type="presParOf" srcId="{64386A87-062D-4A36-AEA3-456FDEAE5D45}" destId="{55E63C9C-5108-46CC-AC27-55C61620638C}" srcOrd="4" destOrd="0" presId="urn:microsoft.com/office/officeart/2005/8/layout/list1"/>
    <dgm:cxn modelId="{56E77090-8626-46D2-92FE-45696E1EEE2E}" type="presParOf" srcId="{55E63C9C-5108-46CC-AC27-55C61620638C}" destId="{10D16C3C-DAE0-4417-9689-4C372BCA421D}" srcOrd="0" destOrd="0" presId="urn:microsoft.com/office/officeart/2005/8/layout/list1"/>
    <dgm:cxn modelId="{59E3631E-443E-492B-844B-836A7B2B75B9}" type="presParOf" srcId="{55E63C9C-5108-46CC-AC27-55C61620638C}" destId="{BA598EF4-3954-474E-9452-57CB8B4986CD}" srcOrd="1" destOrd="0" presId="urn:microsoft.com/office/officeart/2005/8/layout/list1"/>
    <dgm:cxn modelId="{82EC8D2E-07DD-4BA4-9D82-D5DE6DE492CE}" type="presParOf" srcId="{64386A87-062D-4A36-AEA3-456FDEAE5D45}" destId="{366F2897-56C3-4072-A72B-0FB8104D0B19}" srcOrd="5" destOrd="0" presId="urn:microsoft.com/office/officeart/2005/8/layout/list1"/>
    <dgm:cxn modelId="{2BBB82F6-D58E-4D36-9FA8-8CF4277B4F4D}" type="presParOf" srcId="{64386A87-062D-4A36-AEA3-456FDEAE5D45}" destId="{C5FA364A-CA05-40B1-8295-2453747FCE26}" srcOrd="6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028A1A-8C9F-48F8-B525-80EC0A2C5F2E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18B11DCB-8308-41DE-A47D-ABB18AB20A06}">
      <dgm:prSet custT="1"/>
      <dgm:spPr/>
      <dgm:t>
        <a:bodyPr/>
        <a:lstStyle/>
        <a:p>
          <a:pPr rtl="0"/>
          <a:r>
            <a:rPr lang="ru-RU" sz="1800" b="0" dirty="0" smtClean="0"/>
            <a:t>Позже, когда в Древнем Египте изобрели папирус, его можно было склеивать в свитки.  Выполнил домашнее задание, свернул свиток и положил в – нет, не в портфель. А в специальный круглый пенал, который носили на шнурке у пояса.</a:t>
          </a:r>
          <a:endParaRPr lang="ru-RU" sz="1800" b="0" dirty="0"/>
        </a:p>
      </dgm:t>
    </dgm:pt>
    <dgm:pt modelId="{7FE5EF0E-C96D-46AC-875A-73E976CE65DF}" type="parTrans" cxnId="{E5FBF625-3B80-4D2A-9E5E-1C068AE20E1B}">
      <dgm:prSet/>
      <dgm:spPr/>
      <dgm:t>
        <a:bodyPr/>
        <a:lstStyle/>
        <a:p>
          <a:endParaRPr lang="ru-RU" sz="5400" b="0"/>
        </a:p>
      </dgm:t>
    </dgm:pt>
    <dgm:pt modelId="{A410556F-E2B1-4C7D-869B-A92345604E2A}" type="sibTrans" cxnId="{E5FBF625-3B80-4D2A-9E5E-1C068AE20E1B}">
      <dgm:prSet/>
      <dgm:spPr/>
      <dgm:t>
        <a:bodyPr/>
        <a:lstStyle/>
        <a:p>
          <a:endParaRPr lang="ru-RU" sz="5400" b="0"/>
        </a:p>
      </dgm:t>
    </dgm:pt>
    <dgm:pt modelId="{2A979F4D-C203-4654-90CA-E063ADA73E7E}">
      <dgm:prSet custT="1"/>
      <dgm:spPr/>
      <dgm:t>
        <a:bodyPr/>
        <a:lstStyle/>
        <a:p>
          <a:pPr rtl="0"/>
          <a:r>
            <a:rPr lang="ru-RU" sz="1800" b="0" dirty="0" smtClean="0"/>
            <a:t>А потом китайцы изобрели бумагу. Из Китая 800 лет назад она попала в Европу. В Европе и была изобретена сумка для ношения бумаг – портфель. Тогда произносили «</a:t>
          </a:r>
          <a:r>
            <a:rPr lang="ru-RU" sz="1800" b="0" dirty="0" err="1" smtClean="0"/>
            <a:t>портфейль</a:t>
          </a:r>
          <a:r>
            <a:rPr lang="ru-RU" sz="1800" b="0" dirty="0" smtClean="0"/>
            <a:t>» , что буквально означает «носить листы бумаги».</a:t>
          </a:r>
          <a:endParaRPr lang="ru-RU" sz="1800" b="0" dirty="0"/>
        </a:p>
      </dgm:t>
    </dgm:pt>
    <dgm:pt modelId="{5AB7E41E-812B-41CC-9F39-DBA0E1B24712}" type="parTrans" cxnId="{AD0DC92E-72C4-4952-94C1-1A1F2F8F4BF4}">
      <dgm:prSet/>
      <dgm:spPr/>
      <dgm:t>
        <a:bodyPr/>
        <a:lstStyle/>
        <a:p>
          <a:endParaRPr lang="ru-RU" sz="5400" b="0"/>
        </a:p>
      </dgm:t>
    </dgm:pt>
    <dgm:pt modelId="{625B6732-4332-4300-AAB3-2BF65E4E1E36}" type="sibTrans" cxnId="{AD0DC92E-72C4-4952-94C1-1A1F2F8F4BF4}">
      <dgm:prSet/>
      <dgm:spPr/>
      <dgm:t>
        <a:bodyPr/>
        <a:lstStyle/>
        <a:p>
          <a:endParaRPr lang="ru-RU" sz="5400" b="0"/>
        </a:p>
      </dgm:t>
    </dgm:pt>
    <dgm:pt modelId="{5D504622-8D09-47C7-8D2A-C73E5FD5CFEF}">
      <dgm:prSet custT="1"/>
      <dgm:spPr/>
      <dgm:t>
        <a:bodyPr/>
        <a:lstStyle/>
        <a:p>
          <a:pPr rtl="0"/>
          <a:r>
            <a:rPr lang="ru-RU" sz="1800" b="0" dirty="0" smtClean="0"/>
            <a:t>А вот брат-близнец портфеля – ранец – пришел  к нам вместе с наемными немецкими солдатами, служившими у московских царей. Так назывался походный заплечный мешок.</a:t>
          </a:r>
          <a:endParaRPr lang="ru-RU" sz="1800" b="0" dirty="0"/>
        </a:p>
      </dgm:t>
    </dgm:pt>
    <dgm:pt modelId="{52057371-AF92-4C79-A302-0791BAAB4C23}" type="parTrans" cxnId="{7E861C32-2D45-41E0-B933-115BE07592CB}">
      <dgm:prSet/>
      <dgm:spPr/>
      <dgm:t>
        <a:bodyPr/>
        <a:lstStyle/>
        <a:p>
          <a:endParaRPr lang="ru-RU" sz="5400" b="0"/>
        </a:p>
      </dgm:t>
    </dgm:pt>
    <dgm:pt modelId="{60B88926-14BE-459A-81C6-31D9915F8C37}" type="sibTrans" cxnId="{7E861C32-2D45-41E0-B933-115BE07592CB}">
      <dgm:prSet/>
      <dgm:spPr/>
      <dgm:t>
        <a:bodyPr/>
        <a:lstStyle/>
        <a:p>
          <a:endParaRPr lang="ru-RU" sz="5400" b="0"/>
        </a:p>
      </dgm:t>
    </dgm:pt>
    <dgm:pt modelId="{EEF95B13-F704-4061-B093-E2193615A5C6}" type="pres">
      <dgm:prSet presAssocID="{F8028A1A-8C9F-48F8-B525-80EC0A2C5F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0F9C0-4041-4B97-8796-EDCE49881689}" type="pres">
      <dgm:prSet presAssocID="{18B11DCB-8308-41DE-A47D-ABB18AB20A06}" presName="parentLin" presStyleCnt="0"/>
      <dgm:spPr/>
    </dgm:pt>
    <dgm:pt modelId="{309A3D41-1EF5-4FF6-81C8-754C3AAAF63A}" type="pres">
      <dgm:prSet presAssocID="{18B11DCB-8308-41DE-A47D-ABB18AB20A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F996BF-14A2-40F6-8AA0-9BA436B76835}" type="pres">
      <dgm:prSet presAssocID="{18B11DCB-8308-41DE-A47D-ABB18AB20A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9E493-C9BA-4261-A0CE-2ABF3D155D2A}" type="pres">
      <dgm:prSet presAssocID="{18B11DCB-8308-41DE-A47D-ABB18AB20A06}" presName="negativeSpace" presStyleCnt="0"/>
      <dgm:spPr/>
    </dgm:pt>
    <dgm:pt modelId="{032D7773-1381-405B-BE61-5A2901CA0F89}" type="pres">
      <dgm:prSet presAssocID="{18B11DCB-8308-41DE-A47D-ABB18AB20A06}" presName="childText" presStyleLbl="conFgAcc1" presStyleIdx="0" presStyleCnt="3">
        <dgm:presLayoutVars>
          <dgm:bulletEnabled val="1"/>
        </dgm:presLayoutVars>
      </dgm:prSet>
      <dgm:spPr/>
    </dgm:pt>
    <dgm:pt modelId="{D35DAEA1-2B62-44C1-9889-4CB265C92CA2}" type="pres">
      <dgm:prSet presAssocID="{A410556F-E2B1-4C7D-869B-A92345604E2A}" presName="spaceBetweenRectangles" presStyleCnt="0"/>
      <dgm:spPr/>
    </dgm:pt>
    <dgm:pt modelId="{709FF7A6-B79D-4D6F-8BC1-1F1B1935C194}" type="pres">
      <dgm:prSet presAssocID="{2A979F4D-C203-4654-90CA-E063ADA73E7E}" presName="parentLin" presStyleCnt="0"/>
      <dgm:spPr/>
    </dgm:pt>
    <dgm:pt modelId="{F54AE9ED-F4F1-4C74-9171-6324959D7D44}" type="pres">
      <dgm:prSet presAssocID="{2A979F4D-C203-4654-90CA-E063ADA73E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C8039F-7F38-43A9-8547-ABFA44DE1724}" type="pres">
      <dgm:prSet presAssocID="{2A979F4D-C203-4654-90CA-E063ADA73E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4558A-5CB0-4263-82D1-E5AC8E0ADF6A}" type="pres">
      <dgm:prSet presAssocID="{2A979F4D-C203-4654-90CA-E063ADA73E7E}" presName="negativeSpace" presStyleCnt="0"/>
      <dgm:spPr/>
    </dgm:pt>
    <dgm:pt modelId="{BF4E8819-FD0E-48DB-9A47-518CC3C38F3B}" type="pres">
      <dgm:prSet presAssocID="{2A979F4D-C203-4654-90CA-E063ADA73E7E}" presName="childText" presStyleLbl="conFgAcc1" presStyleIdx="1" presStyleCnt="3">
        <dgm:presLayoutVars>
          <dgm:bulletEnabled val="1"/>
        </dgm:presLayoutVars>
      </dgm:prSet>
      <dgm:spPr/>
    </dgm:pt>
    <dgm:pt modelId="{7AC3D3BD-ACF0-4E21-AFE8-7820E76FD077}" type="pres">
      <dgm:prSet presAssocID="{625B6732-4332-4300-AAB3-2BF65E4E1E36}" presName="spaceBetweenRectangles" presStyleCnt="0"/>
      <dgm:spPr/>
    </dgm:pt>
    <dgm:pt modelId="{A0D8B107-6044-49ED-AD94-9D4D09D9F2FA}" type="pres">
      <dgm:prSet presAssocID="{5D504622-8D09-47C7-8D2A-C73E5FD5CFEF}" presName="parentLin" presStyleCnt="0"/>
      <dgm:spPr/>
    </dgm:pt>
    <dgm:pt modelId="{BF64946B-1548-41CC-846C-6ABBF2EB2C98}" type="pres">
      <dgm:prSet presAssocID="{5D504622-8D09-47C7-8D2A-C73E5FD5CFE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C075C6-8517-4387-9E14-42C418693B71}" type="pres">
      <dgm:prSet presAssocID="{5D504622-8D09-47C7-8D2A-C73E5FD5CF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04FD-BE34-4366-AB2C-7D7720602284}" type="pres">
      <dgm:prSet presAssocID="{5D504622-8D09-47C7-8D2A-C73E5FD5CFEF}" presName="negativeSpace" presStyleCnt="0"/>
      <dgm:spPr/>
    </dgm:pt>
    <dgm:pt modelId="{53B0C08B-333F-48D7-AA28-81389EACA5F7}" type="pres">
      <dgm:prSet presAssocID="{5D504622-8D09-47C7-8D2A-C73E5FD5C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3D4D1F-83F5-4267-82F3-90CFEB9FD431}" type="presOf" srcId="{18B11DCB-8308-41DE-A47D-ABB18AB20A06}" destId="{A2F996BF-14A2-40F6-8AA0-9BA436B76835}" srcOrd="1" destOrd="0" presId="urn:microsoft.com/office/officeart/2005/8/layout/list1"/>
    <dgm:cxn modelId="{7E861C32-2D45-41E0-B933-115BE07592CB}" srcId="{F8028A1A-8C9F-48F8-B525-80EC0A2C5F2E}" destId="{5D504622-8D09-47C7-8D2A-C73E5FD5CFEF}" srcOrd="2" destOrd="0" parTransId="{52057371-AF92-4C79-A302-0791BAAB4C23}" sibTransId="{60B88926-14BE-459A-81C6-31D9915F8C37}"/>
    <dgm:cxn modelId="{C993A940-E2E2-4B5F-BB36-9636336A9D71}" type="presOf" srcId="{18B11DCB-8308-41DE-A47D-ABB18AB20A06}" destId="{309A3D41-1EF5-4FF6-81C8-754C3AAAF63A}" srcOrd="0" destOrd="0" presId="urn:microsoft.com/office/officeart/2005/8/layout/list1"/>
    <dgm:cxn modelId="{AD0DC92E-72C4-4952-94C1-1A1F2F8F4BF4}" srcId="{F8028A1A-8C9F-48F8-B525-80EC0A2C5F2E}" destId="{2A979F4D-C203-4654-90CA-E063ADA73E7E}" srcOrd="1" destOrd="0" parTransId="{5AB7E41E-812B-41CC-9F39-DBA0E1B24712}" sibTransId="{625B6732-4332-4300-AAB3-2BF65E4E1E36}"/>
    <dgm:cxn modelId="{B0A74FBC-05A0-4311-93E5-ECBD304D90A3}" type="presOf" srcId="{5D504622-8D09-47C7-8D2A-C73E5FD5CFEF}" destId="{08C075C6-8517-4387-9E14-42C418693B71}" srcOrd="1" destOrd="0" presId="urn:microsoft.com/office/officeart/2005/8/layout/list1"/>
    <dgm:cxn modelId="{093CFAA1-97B4-4938-8243-C875ED757EBD}" type="presOf" srcId="{F8028A1A-8C9F-48F8-B525-80EC0A2C5F2E}" destId="{EEF95B13-F704-4061-B093-E2193615A5C6}" srcOrd="0" destOrd="0" presId="urn:microsoft.com/office/officeart/2005/8/layout/list1"/>
    <dgm:cxn modelId="{4459C8FC-27A8-4734-8585-3197FE25D251}" type="presOf" srcId="{5D504622-8D09-47C7-8D2A-C73E5FD5CFEF}" destId="{BF64946B-1548-41CC-846C-6ABBF2EB2C98}" srcOrd="0" destOrd="0" presId="urn:microsoft.com/office/officeart/2005/8/layout/list1"/>
    <dgm:cxn modelId="{E5FBF625-3B80-4D2A-9E5E-1C068AE20E1B}" srcId="{F8028A1A-8C9F-48F8-B525-80EC0A2C5F2E}" destId="{18B11DCB-8308-41DE-A47D-ABB18AB20A06}" srcOrd="0" destOrd="0" parTransId="{7FE5EF0E-C96D-46AC-875A-73E976CE65DF}" sibTransId="{A410556F-E2B1-4C7D-869B-A92345604E2A}"/>
    <dgm:cxn modelId="{AA79850E-FD74-40E1-BCCE-8610C65B62D1}" type="presOf" srcId="{2A979F4D-C203-4654-90CA-E063ADA73E7E}" destId="{01C8039F-7F38-43A9-8547-ABFA44DE1724}" srcOrd="1" destOrd="0" presId="urn:microsoft.com/office/officeart/2005/8/layout/list1"/>
    <dgm:cxn modelId="{03FFEBE5-BE3B-4CD4-806F-CA88E4E14EE4}" type="presOf" srcId="{2A979F4D-C203-4654-90CA-E063ADA73E7E}" destId="{F54AE9ED-F4F1-4C74-9171-6324959D7D44}" srcOrd="0" destOrd="0" presId="urn:microsoft.com/office/officeart/2005/8/layout/list1"/>
    <dgm:cxn modelId="{B61E97D3-5624-4EEF-BFF3-E0C1114FA222}" type="presParOf" srcId="{EEF95B13-F704-4061-B093-E2193615A5C6}" destId="{F280F9C0-4041-4B97-8796-EDCE49881689}" srcOrd="0" destOrd="0" presId="urn:microsoft.com/office/officeart/2005/8/layout/list1"/>
    <dgm:cxn modelId="{4D9BCFEB-7944-40C7-9932-DD2E79708AB0}" type="presParOf" srcId="{F280F9C0-4041-4B97-8796-EDCE49881689}" destId="{309A3D41-1EF5-4FF6-81C8-754C3AAAF63A}" srcOrd="0" destOrd="0" presId="urn:microsoft.com/office/officeart/2005/8/layout/list1"/>
    <dgm:cxn modelId="{80F26DCC-F44F-446E-ACB5-7EA75075C50F}" type="presParOf" srcId="{F280F9C0-4041-4B97-8796-EDCE49881689}" destId="{A2F996BF-14A2-40F6-8AA0-9BA436B76835}" srcOrd="1" destOrd="0" presId="urn:microsoft.com/office/officeart/2005/8/layout/list1"/>
    <dgm:cxn modelId="{87185063-BA48-4D39-8248-E28096536B00}" type="presParOf" srcId="{EEF95B13-F704-4061-B093-E2193615A5C6}" destId="{93A9E493-C9BA-4261-A0CE-2ABF3D155D2A}" srcOrd="1" destOrd="0" presId="urn:microsoft.com/office/officeart/2005/8/layout/list1"/>
    <dgm:cxn modelId="{B4E28896-8334-4E4B-AEFE-C975A1BE37E0}" type="presParOf" srcId="{EEF95B13-F704-4061-B093-E2193615A5C6}" destId="{032D7773-1381-405B-BE61-5A2901CA0F89}" srcOrd="2" destOrd="0" presId="urn:microsoft.com/office/officeart/2005/8/layout/list1"/>
    <dgm:cxn modelId="{82BBFB4A-8585-4D52-9DA4-C72DA18AB0DF}" type="presParOf" srcId="{EEF95B13-F704-4061-B093-E2193615A5C6}" destId="{D35DAEA1-2B62-44C1-9889-4CB265C92CA2}" srcOrd="3" destOrd="0" presId="urn:microsoft.com/office/officeart/2005/8/layout/list1"/>
    <dgm:cxn modelId="{C34CB9CF-7DBA-4258-89BB-2F604748B755}" type="presParOf" srcId="{EEF95B13-F704-4061-B093-E2193615A5C6}" destId="{709FF7A6-B79D-4D6F-8BC1-1F1B1935C194}" srcOrd="4" destOrd="0" presId="urn:microsoft.com/office/officeart/2005/8/layout/list1"/>
    <dgm:cxn modelId="{E2FD060A-4A47-4E05-B4ED-694D323A338B}" type="presParOf" srcId="{709FF7A6-B79D-4D6F-8BC1-1F1B1935C194}" destId="{F54AE9ED-F4F1-4C74-9171-6324959D7D44}" srcOrd="0" destOrd="0" presId="urn:microsoft.com/office/officeart/2005/8/layout/list1"/>
    <dgm:cxn modelId="{00166C3E-77C4-4403-85AF-927A20C3A3A7}" type="presParOf" srcId="{709FF7A6-B79D-4D6F-8BC1-1F1B1935C194}" destId="{01C8039F-7F38-43A9-8547-ABFA44DE1724}" srcOrd="1" destOrd="0" presId="urn:microsoft.com/office/officeart/2005/8/layout/list1"/>
    <dgm:cxn modelId="{BB63D208-E44E-4C49-A5DB-4DA12FEA492A}" type="presParOf" srcId="{EEF95B13-F704-4061-B093-E2193615A5C6}" destId="{6564558A-5CB0-4263-82D1-E5AC8E0ADF6A}" srcOrd="5" destOrd="0" presId="urn:microsoft.com/office/officeart/2005/8/layout/list1"/>
    <dgm:cxn modelId="{E4945E86-C601-472F-B09B-5E495E1C3496}" type="presParOf" srcId="{EEF95B13-F704-4061-B093-E2193615A5C6}" destId="{BF4E8819-FD0E-48DB-9A47-518CC3C38F3B}" srcOrd="6" destOrd="0" presId="urn:microsoft.com/office/officeart/2005/8/layout/list1"/>
    <dgm:cxn modelId="{F95B715A-BF3C-473C-8C5E-629ABB0B06D8}" type="presParOf" srcId="{EEF95B13-F704-4061-B093-E2193615A5C6}" destId="{7AC3D3BD-ACF0-4E21-AFE8-7820E76FD077}" srcOrd="7" destOrd="0" presId="urn:microsoft.com/office/officeart/2005/8/layout/list1"/>
    <dgm:cxn modelId="{9E778C5C-333F-471A-8646-4D52D163BD09}" type="presParOf" srcId="{EEF95B13-F704-4061-B093-E2193615A5C6}" destId="{A0D8B107-6044-49ED-AD94-9D4D09D9F2FA}" srcOrd="8" destOrd="0" presId="urn:microsoft.com/office/officeart/2005/8/layout/list1"/>
    <dgm:cxn modelId="{889A432C-0B34-4EE7-A3C4-17DC15A554F3}" type="presParOf" srcId="{A0D8B107-6044-49ED-AD94-9D4D09D9F2FA}" destId="{BF64946B-1548-41CC-846C-6ABBF2EB2C98}" srcOrd="0" destOrd="0" presId="urn:microsoft.com/office/officeart/2005/8/layout/list1"/>
    <dgm:cxn modelId="{350BAF18-733D-4F8F-B4ED-43738D047C12}" type="presParOf" srcId="{A0D8B107-6044-49ED-AD94-9D4D09D9F2FA}" destId="{08C075C6-8517-4387-9E14-42C418693B71}" srcOrd="1" destOrd="0" presId="urn:microsoft.com/office/officeart/2005/8/layout/list1"/>
    <dgm:cxn modelId="{35D2CE63-2C95-46F0-8640-B75083B31777}" type="presParOf" srcId="{EEF95B13-F704-4061-B093-E2193615A5C6}" destId="{6ED504FD-BE34-4366-AB2C-7D7720602284}" srcOrd="9" destOrd="0" presId="urn:microsoft.com/office/officeart/2005/8/layout/list1"/>
    <dgm:cxn modelId="{1142A86F-198F-412B-891D-843138281A54}" type="presParOf" srcId="{EEF95B13-F704-4061-B093-E2193615A5C6}" destId="{53B0C08B-333F-48D7-AA28-81389EACA5F7}" srcOrd="10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000C84-9B9D-4ACB-8294-FB3552164C03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F655A699-AC90-4842-81CC-EF75650A49D6}">
      <dgm:prSet custT="1"/>
      <dgm:spPr/>
      <dgm:t>
        <a:bodyPr/>
        <a:lstStyle/>
        <a:p>
          <a:pPr algn="just" rtl="0"/>
          <a:r>
            <a:rPr lang="ru-RU" sz="1800" b="0" dirty="0" smtClean="0"/>
            <a:t>В XIX веке ранцами стали называть ученические сумки, которые русские школяры носили на лямках за спиной. До революции ранцы в России делались из черной кожи с крышкой, обшитой тюленьим мехом. Набитый тетрадками и книжками, рюкзак становился почти неподъемным.</a:t>
          </a:r>
          <a:endParaRPr lang="ru-RU" sz="1800" b="0" dirty="0"/>
        </a:p>
      </dgm:t>
    </dgm:pt>
    <dgm:pt modelId="{8BE53FD9-8625-4EFF-8D0A-900920CE174C}" type="parTrans" cxnId="{3DA572B1-D06E-467D-AB54-14B4798A6371}">
      <dgm:prSet/>
      <dgm:spPr/>
      <dgm:t>
        <a:bodyPr/>
        <a:lstStyle/>
        <a:p>
          <a:pPr algn="just"/>
          <a:endParaRPr lang="ru-RU" sz="6600" b="0"/>
        </a:p>
      </dgm:t>
    </dgm:pt>
    <dgm:pt modelId="{3C7F3E34-011C-4175-9A62-12DD7C4FE742}" type="sibTrans" cxnId="{3DA572B1-D06E-467D-AB54-14B4798A6371}">
      <dgm:prSet/>
      <dgm:spPr/>
      <dgm:t>
        <a:bodyPr/>
        <a:lstStyle/>
        <a:p>
          <a:pPr algn="just"/>
          <a:endParaRPr lang="ru-RU" sz="6600" b="0"/>
        </a:p>
      </dgm:t>
    </dgm:pt>
    <dgm:pt modelId="{9BB03642-5624-4BE9-8894-F3BD105B1691}">
      <dgm:prSet custT="1"/>
      <dgm:spPr/>
      <dgm:t>
        <a:bodyPr/>
        <a:lstStyle/>
        <a:p>
          <a:pPr algn="just" rtl="0"/>
          <a:r>
            <a:rPr lang="ru-RU" sz="1800" b="0" dirty="0" smtClean="0"/>
            <a:t>После первой мировой войны все чаще ученики собирали книжки и тетрадки именно в портфели. Хотя многие школьники ходили на уроки с видавшими виды полевыми сумками, доставшимися от вернувшихся с фронта родственников. Такие сумки удобно было перекидывать через плечо  и использовать в случае драк.</a:t>
          </a:r>
          <a:endParaRPr lang="ru-RU" sz="1800" b="0" dirty="0"/>
        </a:p>
      </dgm:t>
    </dgm:pt>
    <dgm:pt modelId="{18C77D32-2DA9-4D6F-8922-52B1E1DBD272}" type="parTrans" cxnId="{EAAC8DB1-0031-4387-83E8-C597EE1C4608}">
      <dgm:prSet/>
      <dgm:spPr/>
      <dgm:t>
        <a:bodyPr/>
        <a:lstStyle/>
        <a:p>
          <a:pPr algn="just"/>
          <a:endParaRPr lang="ru-RU" sz="6600" b="0"/>
        </a:p>
      </dgm:t>
    </dgm:pt>
    <dgm:pt modelId="{CE694AA9-5C73-4207-AB0E-A38D9896598C}" type="sibTrans" cxnId="{EAAC8DB1-0031-4387-83E8-C597EE1C4608}">
      <dgm:prSet/>
      <dgm:spPr/>
      <dgm:t>
        <a:bodyPr/>
        <a:lstStyle/>
        <a:p>
          <a:pPr algn="just"/>
          <a:endParaRPr lang="ru-RU" sz="6600" b="0"/>
        </a:p>
      </dgm:t>
    </dgm:pt>
    <dgm:pt modelId="{7178FCE7-B422-48B9-9F3C-A0DAB668F0F0}" type="pres">
      <dgm:prSet presAssocID="{58000C84-9B9D-4ACB-8294-FB3552164C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72326-C900-40D8-8B45-5A750EC69CB6}" type="pres">
      <dgm:prSet presAssocID="{F655A699-AC90-4842-81CC-EF75650A49D6}" presName="parentLin" presStyleCnt="0"/>
      <dgm:spPr/>
    </dgm:pt>
    <dgm:pt modelId="{46BFA389-323D-4363-B45E-9370A396A850}" type="pres">
      <dgm:prSet presAssocID="{F655A699-AC90-4842-81CC-EF75650A49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2FF0CE9-AF94-48A6-BCA2-9174AC3350A5}" type="pres">
      <dgm:prSet presAssocID="{F655A699-AC90-4842-81CC-EF75650A49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35D8C-57E3-401E-B06F-6554D462480F}" type="pres">
      <dgm:prSet presAssocID="{F655A699-AC90-4842-81CC-EF75650A49D6}" presName="negativeSpace" presStyleCnt="0"/>
      <dgm:spPr/>
    </dgm:pt>
    <dgm:pt modelId="{75775A50-BD7A-4393-972B-3D36BC54D8A9}" type="pres">
      <dgm:prSet presAssocID="{F655A699-AC90-4842-81CC-EF75650A49D6}" presName="childText" presStyleLbl="conFgAcc1" presStyleIdx="0" presStyleCnt="2" custLinFactNeighborX="-5442" custLinFactNeighborY="-10437">
        <dgm:presLayoutVars>
          <dgm:bulletEnabled val="1"/>
        </dgm:presLayoutVars>
      </dgm:prSet>
      <dgm:spPr/>
    </dgm:pt>
    <dgm:pt modelId="{87DCBDEE-83F1-4F22-B5B2-D2533954EF30}" type="pres">
      <dgm:prSet presAssocID="{3C7F3E34-011C-4175-9A62-12DD7C4FE742}" presName="spaceBetweenRectangles" presStyleCnt="0"/>
      <dgm:spPr/>
    </dgm:pt>
    <dgm:pt modelId="{6040667D-F0FC-4579-9B6C-AA00660408BD}" type="pres">
      <dgm:prSet presAssocID="{9BB03642-5624-4BE9-8894-F3BD105B1691}" presName="parentLin" presStyleCnt="0"/>
      <dgm:spPr/>
    </dgm:pt>
    <dgm:pt modelId="{E015364A-9FBE-42A3-973F-75133A4DCAEB}" type="pres">
      <dgm:prSet presAssocID="{9BB03642-5624-4BE9-8894-F3BD105B169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C58FEF3-3981-4702-BC4A-630F23CEDA04}" type="pres">
      <dgm:prSet presAssocID="{9BB03642-5624-4BE9-8894-F3BD105B16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1D4FF-62EA-44DC-B511-141662928385}" type="pres">
      <dgm:prSet presAssocID="{9BB03642-5624-4BE9-8894-F3BD105B1691}" presName="negativeSpace" presStyleCnt="0"/>
      <dgm:spPr/>
    </dgm:pt>
    <dgm:pt modelId="{3A8F336F-5258-4995-9C15-B0F65B8BE2C1}" type="pres">
      <dgm:prSet presAssocID="{9BB03642-5624-4BE9-8894-F3BD105B169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AC8DB1-0031-4387-83E8-C597EE1C4608}" srcId="{58000C84-9B9D-4ACB-8294-FB3552164C03}" destId="{9BB03642-5624-4BE9-8894-F3BD105B1691}" srcOrd="1" destOrd="0" parTransId="{18C77D32-2DA9-4D6F-8922-52B1E1DBD272}" sibTransId="{CE694AA9-5C73-4207-AB0E-A38D9896598C}"/>
    <dgm:cxn modelId="{EA6829F0-1A92-42AF-A813-D10EC80B9556}" type="presOf" srcId="{9BB03642-5624-4BE9-8894-F3BD105B1691}" destId="{E015364A-9FBE-42A3-973F-75133A4DCAEB}" srcOrd="0" destOrd="0" presId="urn:microsoft.com/office/officeart/2005/8/layout/list1"/>
    <dgm:cxn modelId="{D9687C56-4E83-4745-8257-636DDD8D5E22}" type="presOf" srcId="{F655A699-AC90-4842-81CC-EF75650A49D6}" destId="{46BFA389-323D-4363-B45E-9370A396A850}" srcOrd="0" destOrd="0" presId="urn:microsoft.com/office/officeart/2005/8/layout/list1"/>
    <dgm:cxn modelId="{14AF31E7-57A0-4BD8-9057-35F303D24B68}" type="presOf" srcId="{58000C84-9B9D-4ACB-8294-FB3552164C03}" destId="{7178FCE7-B422-48B9-9F3C-A0DAB668F0F0}" srcOrd="0" destOrd="0" presId="urn:microsoft.com/office/officeart/2005/8/layout/list1"/>
    <dgm:cxn modelId="{3DA572B1-D06E-467D-AB54-14B4798A6371}" srcId="{58000C84-9B9D-4ACB-8294-FB3552164C03}" destId="{F655A699-AC90-4842-81CC-EF75650A49D6}" srcOrd="0" destOrd="0" parTransId="{8BE53FD9-8625-4EFF-8D0A-900920CE174C}" sibTransId="{3C7F3E34-011C-4175-9A62-12DD7C4FE742}"/>
    <dgm:cxn modelId="{3D18F4B8-EA84-4E8A-A327-2D55911CA3BA}" type="presOf" srcId="{F655A699-AC90-4842-81CC-EF75650A49D6}" destId="{52FF0CE9-AF94-48A6-BCA2-9174AC3350A5}" srcOrd="1" destOrd="0" presId="urn:microsoft.com/office/officeart/2005/8/layout/list1"/>
    <dgm:cxn modelId="{851BEFBA-79CB-4D90-B580-08A4AE3E9181}" type="presOf" srcId="{9BB03642-5624-4BE9-8894-F3BD105B1691}" destId="{6C58FEF3-3981-4702-BC4A-630F23CEDA04}" srcOrd="1" destOrd="0" presId="urn:microsoft.com/office/officeart/2005/8/layout/list1"/>
    <dgm:cxn modelId="{F16529C2-50F4-47F0-98C4-D530BBE26212}" type="presParOf" srcId="{7178FCE7-B422-48B9-9F3C-A0DAB668F0F0}" destId="{61072326-C900-40D8-8B45-5A750EC69CB6}" srcOrd="0" destOrd="0" presId="urn:microsoft.com/office/officeart/2005/8/layout/list1"/>
    <dgm:cxn modelId="{2D31C79A-0382-440B-8210-394DBFDD2B38}" type="presParOf" srcId="{61072326-C900-40D8-8B45-5A750EC69CB6}" destId="{46BFA389-323D-4363-B45E-9370A396A850}" srcOrd="0" destOrd="0" presId="urn:microsoft.com/office/officeart/2005/8/layout/list1"/>
    <dgm:cxn modelId="{A48081C9-817B-48E3-9BF6-3B1AB402B2ED}" type="presParOf" srcId="{61072326-C900-40D8-8B45-5A750EC69CB6}" destId="{52FF0CE9-AF94-48A6-BCA2-9174AC3350A5}" srcOrd="1" destOrd="0" presId="urn:microsoft.com/office/officeart/2005/8/layout/list1"/>
    <dgm:cxn modelId="{5F7BD083-207E-4A4F-8400-66221DCF5075}" type="presParOf" srcId="{7178FCE7-B422-48B9-9F3C-A0DAB668F0F0}" destId="{06435D8C-57E3-401E-B06F-6554D462480F}" srcOrd="1" destOrd="0" presId="urn:microsoft.com/office/officeart/2005/8/layout/list1"/>
    <dgm:cxn modelId="{9348C8A5-B884-48D4-9F7A-889C7A42C9D7}" type="presParOf" srcId="{7178FCE7-B422-48B9-9F3C-A0DAB668F0F0}" destId="{75775A50-BD7A-4393-972B-3D36BC54D8A9}" srcOrd="2" destOrd="0" presId="urn:microsoft.com/office/officeart/2005/8/layout/list1"/>
    <dgm:cxn modelId="{B352DE05-4582-4983-B4E6-1036186808D3}" type="presParOf" srcId="{7178FCE7-B422-48B9-9F3C-A0DAB668F0F0}" destId="{87DCBDEE-83F1-4F22-B5B2-D2533954EF30}" srcOrd="3" destOrd="0" presId="urn:microsoft.com/office/officeart/2005/8/layout/list1"/>
    <dgm:cxn modelId="{B4E1486D-619B-4D84-89DA-9074FAA18BDA}" type="presParOf" srcId="{7178FCE7-B422-48B9-9F3C-A0DAB668F0F0}" destId="{6040667D-F0FC-4579-9B6C-AA00660408BD}" srcOrd="4" destOrd="0" presId="urn:microsoft.com/office/officeart/2005/8/layout/list1"/>
    <dgm:cxn modelId="{B8B0FFF5-9653-40FA-8FBA-45CC6DF3ABAC}" type="presParOf" srcId="{6040667D-F0FC-4579-9B6C-AA00660408BD}" destId="{E015364A-9FBE-42A3-973F-75133A4DCAEB}" srcOrd="0" destOrd="0" presId="urn:microsoft.com/office/officeart/2005/8/layout/list1"/>
    <dgm:cxn modelId="{4FBDBCEE-D909-437C-A647-B5B6517E2976}" type="presParOf" srcId="{6040667D-F0FC-4579-9B6C-AA00660408BD}" destId="{6C58FEF3-3981-4702-BC4A-630F23CEDA04}" srcOrd="1" destOrd="0" presId="urn:microsoft.com/office/officeart/2005/8/layout/list1"/>
    <dgm:cxn modelId="{8A62420D-7305-42D9-85E7-F3F8F4403E6E}" type="presParOf" srcId="{7178FCE7-B422-48B9-9F3C-A0DAB668F0F0}" destId="{45E1D4FF-62EA-44DC-B511-141662928385}" srcOrd="5" destOrd="0" presId="urn:microsoft.com/office/officeart/2005/8/layout/list1"/>
    <dgm:cxn modelId="{21E75787-7112-4A50-8C36-CB61D124EE4E}" type="presParOf" srcId="{7178FCE7-B422-48B9-9F3C-A0DAB668F0F0}" destId="{3A8F336F-5258-4995-9C15-B0F65B8BE2C1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8B5900-150C-4939-9D12-D1995E09A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8C2D8-F9A1-48B3-AB20-B7A32CF26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512D-7AFB-4224-B538-CB045DF73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E40F-5BB3-4CB4-93E3-749FAB15D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A5534-6573-40B3-B3C9-B2F006ACB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454-77E4-4F29-BAD5-C72766D46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ACAD-510B-4C03-A6F8-55007E41F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467E3-2059-4148-B585-EDA977B8A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6A2-F0A1-47F0-B049-E92570719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6EDC-F052-4685-97F6-B36C7E433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3B5F8-3A50-4A14-88C2-73D201D90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553AB7-8FE7-4D8E-B1E1-10706C438C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CF%EE%F0%F2%F4%E5%EB%FC" TargetMode="External"/><Relationship Id="rId2" Type="http://schemas.openxmlformats.org/officeDocument/2006/relationships/hyperlink" Target="http://kuglib.ru/load/interesnoe/vchera_segodnja_zavtra/proiskhozhdenie_quot_shkolnykh_slov_quot/2-1-0-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-dic.com/rusethy/Portfel-3172.html" TargetMode="External"/><Relationship Id="rId5" Type="http://schemas.openxmlformats.org/officeDocument/2006/relationships/hyperlink" Target="http://womanwiki.ru/w/%D0%A8%D0%BA%D0%BE%D0%BB%D1%8C%D0%BD%D1%8B%D0%B9_%D0%BF%D0%BE%D1%80%D1%82%D1%84%D0%B5%D0%BB%D1%8C" TargetMode="External"/><Relationship Id="rId4" Type="http://schemas.openxmlformats.org/officeDocument/2006/relationships/hyperlink" Target="http://www.filipoc.ru/interesting/istoriya-portfel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130425"/>
            <a:ext cx="8358246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Такой знакомый незнакомец…</a:t>
            </a:r>
            <a:br>
              <a:rPr lang="ru-RU" dirty="0" smtClean="0"/>
            </a:br>
            <a:r>
              <a:rPr lang="ru-RU" dirty="0" smtClean="0"/>
              <a:t>портфель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033854"/>
            <a:ext cx="6400800" cy="1752600"/>
          </a:xfrm>
        </p:spPr>
        <p:txBody>
          <a:bodyPr/>
          <a:lstStyle/>
          <a:p>
            <a:r>
              <a:rPr lang="ru-RU" dirty="0" smtClean="0"/>
              <a:t>Проект выполнила </a:t>
            </a:r>
          </a:p>
          <a:p>
            <a:r>
              <a:rPr lang="ru-RU" dirty="0" smtClean="0"/>
              <a:t>Антипова Анна, 8 «Б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Учитель</a:t>
            </a:r>
          </a:p>
          <a:p>
            <a:r>
              <a:rPr lang="ru-RU" dirty="0" smtClean="0"/>
              <a:t>Волкова Т.А., учитель русского языка и литературы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71435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МАОУ СОШ №22 с углубленным изучением отдельных предметов г. Тамбова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Фразеологизмы и устойчивые сочетания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&amp;Vcy;&amp;iecy;&amp;scy;&amp;tcy;&amp;icy; &amp;Kcy;&amp;acy;&amp;rcy;&amp;iecy;&amp;lcy;&amp;icy;&amp;icy; - &amp;Dcy;&amp;iecy;&amp;lcy;&amp;ocy;&amp;vcy;&amp;acy;&amp;yacy; &amp;icy;&amp;ncy;&amp;tcy;&amp;iecy;&amp;rcy;&amp;ncy;&amp;iecy;&amp;tcy;-&amp;gcy;&amp;acy;&amp;zcy;&amp;iecy;&amp;tcy;&amp;acy;. . &amp;Ncy;&amp;ocy;&amp;vcy;&amp;ocy;&amp;scy;&amp;tcy;&amp;icy; &amp;icy; &amp;gcy;&amp;lcy;&amp;acy;&amp;vcy;&amp;ncy;&amp;ycy;&amp;iecy; &amp;scy;&amp;ocy;&amp;bcy;&amp;ycy;&amp;tcy;&amp;icy;&amp;yacy; &amp;vcy; &amp;ocy;&amp;bcy;&amp;shchcy;&amp;iecy;&amp;scy;&amp;tcy;&amp;vcy;&amp;iecy;, &amp;pcy;&amp;ocy;&amp;lcy;&amp;icy;&amp;tcy;&amp;icy;&amp;kcy;&amp;iecy;, &amp;kcy;&amp;ucy;&amp;lcy;&amp;softcy;&amp;tcy;&amp;ucy;&amp;rcy;&amp;iecy; &amp;icy; &amp;scy;&amp;pcy;&amp;ocy;&amp;rcy;&amp;t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643182"/>
            <a:ext cx="2390775" cy="1428750"/>
          </a:xfrm>
          <a:prstGeom prst="rect">
            <a:avLst/>
          </a:prstGeom>
          <a:noFill/>
        </p:spPr>
      </p:pic>
      <p:pic>
        <p:nvPicPr>
          <p:cNvPr id="26628" name="Picture 4" descr="&amp;Icy;&amp;Ncy;&amp;Scy;&amp;Icy;, &amp;Icy;&amp;Ncy;&amp;Scy;&amp;Icy;&amp;Scy;&amp;Tcy;&amp;Rcy;&amp;Ocy;&amp;Jcy;, &amp;Icy;&amp;Ncy;&amp;Scy;&amp;Icy;&amp;Pcy;&amp;Rcy;&amp;Ocy;&amp;IEcy;&amp;Kcy;&amp;Tcy; &amp;icy; &amp;Bcy;&amp;Acy;&amp;Bcy;&amp;IEcy;&amp;Ncy;&amp;Kcy;&amp;Ocy;&amp;Vcy;, &amp;Ncy;&amp;acy;&amp;chcy;&amp;acy;&amp;lcy;&amp;ocy;&amp;scy;&amp;softcy; &amp;vcy;&amp;scy;&amp;iecy; &amp;scy; &amp;tcy;&amp;ocy;&amp;gcy;&amp;ocy;, &amp;chcy;&amp;tcy;&amp;ocy; &amp;vcy; 2005 &amp;gcy;&amp;ocy;&amp;dcy;&amp;ucy; &amp;vcy; &amp;dcy;&amp;iecy;&amp;rcy;&amp;iecy;&amp;vcy;&amp;ncy;&amp;iecy; &amp;Bcy;.&amp;KHcy;&amp;acy;&amp;rcy;&amp;lcy;&amp;ucy;&amp;shcy;&amp;icy;, &amp;Scy;&amp;ocy;&amp;scy;&amp;ncy;&amp;ocy;&amp;vcy;&amp;scy;&amp;kcy;&amp;ocy;&amp;gcy;&amp;ocy; &amp;rcy;-&amp;ncy;&amp;acy;, &amp;vcy; &amp;Scy;&amp;vcy;&amp;yacy;&amp;tcy;&amp;ocy;-&amp;Pcy;&amp;ocy;&amp;kcy;&amp;r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643182"/>
            <a:ext cx="1905000" cy="1428750"/>
          </a:xfrm>
          <a:prstGeom prst="rect">
            <a:avLst/>
          </a:prstGeom>
          <a:noFill/>
        </p:spPr>
      </p:pic>
      <p:pic>
        <p:nvPicPr>
          <p:cNvPr id="26630" name="Picture 6" descr="&amp;Pcy;&amp;rcy;&amp;ocy;&amp;tscy;&amp;iecy;&amp;scy;&amp;scy;&amp;ycy; - &amp;Icy;&amp;Lcy;&amp;Acy;&amp;Dcy;&amp;Acy; - &amp;Kcy;&amp;Icy;&amp;Scy;, ERP,CRM &amp;scy;&amp;icy;&amp;scy;&amp;tcy;&amp;iecy;&amp;mcy;&amp;acy; &amp;dcy;&amp;lcy;&amp;yacy; &amp;acy;&amp;vcy;&amp;tcy;&amp;ocy;&amp;mcy;&amp;acy;&amp;tcy;&amp;icy;&amp;zcy;&amp;acy;&amp;tscy;&amp;icy;&amp;icy; &amp;pcy;&amp;rcy;&amp;iecy;&amp;dcy;&amp;pcy;&amp;rcy;&amp;icy;&amp;yacy;&amp;tcy;&amp;icy;&amp;jcy;, &amp;bcy;&amp;acy;&amp;ncy;&amp;kcy;&amp;ocy;&amp;vcy;. . &amp;Acy;&amp;vcy;&amp;tcy;&amp;ocy;&amp;mcy;&amp;acy;&amp;tcy;&amp;icy;&amp;zcy;&amp;acy;&amp;tscy;&amp;icy;&amp;yacy; &amp;bcy;&amp;icy;&amp;zcy;&amp;ncy;&amp;iecy;&amp;scy;&amp;scy; &amp;pcy;&amp;rcy;&amp;ocy;&amp;tscy;&amp;iecy;&amp;scy;&amp;scy;&amp;ocy;&amp;vcy;&amp;Icy;&amp;Lcy;&amp;Acy;&amp;Dcy;&amp;Acy; - &amp;Kcy;&amp;Icy;&amp;Scy;, ER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643182"/>
            <a:ext cx="1724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b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«Из какого языка пришло слово «портфель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»? </a:t>
            </a: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(в %)</a:t>
            </a:r>
            <a:endParaRPr lang="ru-RU" sz="4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2285992"/>
          <a:ext cx="77153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Школьный портфель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581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&amp;Icy;&amp;scy;&amp;tcy;&amp;ocy;&amp;rcy;&amp;icy;&amp;yacy; &amp;pcy;&amp;ocy;&amp;rcy;&amp;tcy;&amp;fcy;&amp;iecy;&amp;l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57166"/>
            <a:ext cx="201217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50112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s://im1-tub-ru.yandex.net/i?id=75f23abf2a5b89abf6963997691c3cda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714356"/>
            <a:ext cx="1752600" cy="1428750"/>
          </a:xfrm>
          <a:prstGeom prst="rect">
            <a:avLst/>
          </a:prstGeom>
          <a:noFill/>
        </p:spPr>
      </p:pic>
      <p:pic>
        <p:nvPicPr>
          <p:cNvPr id="24582" name="Picture 6" descr="&amp;YUcy;&amp;lcy;&amp;icy;&amp;jcy; &amp;TScy;&amp;iecy;&amp;zcy;&amp;acy;&amp;rcy;&amp;softcy;. . &amp;CHcy;&amp;acy;&amp;scy;&amp;tcy;&amp;softcy; 2 &amp;Lcy;&amp;icy;&amp;chcy;&amp;ncy;&amp;ocy;&amp;scy;&amp;tcy;&amp;icy; &amp;vcy; &amp;icy;&amp;scy;&amp;tcy;&amp;ocy;&amp;rcy;&amp;icy;&amp;icy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57496"/>
            <a:ext cx="1744386" cy="280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40108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&amp;Pcy;&amp;ocy;&amp;khcy;&amp;ocy;&amp;dcy;&amp;ncy;&amp;ycy;&amp;jcy; &amp;scy;&amp;ocy;&amp;lcy;&amp;dcy;&amp;acy;&amp;tcy;&amp;scy;&amp;kcy;&amp;icy;&amp;jcy; &amp;rcy;&amp;acy;&amp;ncy;&amp;iecy;&amp;tscy;, : &amp;Gcy;&amp;iecy;&amp;rcy;&amp;mcy;&amp;acy;&amp;ncy;&amp;icy;&amp;ya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5F9"/>
              </a:clrFrom>
              <a:clrTo>
                <a:srgbClr val="F4F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9385">
            <a:off x="7000892" y="1000108"/>
            <a:ext cx="1643044" cy="2190725"/>
          </a:xfrm>
          <a:prstGeom prst="rect">
            <a:avLst/>
          </a:prstGeom>
          <a:noFill/>
        </p:spPr>
      </p:pic>
      <p:pic>
        <p:nvPicPr>
          <p:cNvPr id="23558" name="Picture 6" descr="&amp;Scy;&amp;tcy;&amp;acy;&amp;rcy;&amp;acy;&amp;yacy; &amp;pcy;&amp;ocy;&amp;lcy;&amp;iecy;&amp;vcy;&amp;acy;&amp;yacy; &amp;scy;&amp;ucy;&amp;mcy;&amp;kcy;&amp;acy;. - &amp;Rcy;&amp;ucy;&amp;scy;&amp;scy;&amp;kcy;&amp;icy;&amp;jcy; &amp;kcy;&amp;ocy;&amp;lcy;&amp;lcy;&amp;iecy;&amp;kcy;&amp;tscy;&amp;icy;&amp;ocy;&amp;ncy;&amp;iecy;&amp;rcy;. &amp;Vcy;&amp;ocy;&amp;iecy;&amp;ncy;&amp;ncy;&amp;ycy;&amp;jcy; &amp;Acy;&amp;ncy;&amp;tcy;&amp;icy;&amp;kcy;&amp;vcy;&amp;acy;&amp;rcy;&amp;icy;&amp;acy;&amp;tcy;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82533">
            <a:off x="7186605" y="3987775"/>
            <a:ext cx="1375373" cy="153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Виды школьного портфеля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 l="84554" t="59570" r="1720" b="12109"/>
          <a:stretch>
            <a:fillRect/>
          </a:stretch>
        </p:blipFill>
        <p:spPr bwMode="auto">
          <a:xfrm>
            <a:off x="1214414" y="4500570"/>
            <a:ext cx="178595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85139" t="24609" r="1683" b="36328"/>
          <a:stretch>
            <a:fillRect/>
          </a:stretch>
        </p:blipFill>
        <p:spPr bwMode="auto">
          <a:xfrm>
            <a:off x="500034" y="1428736"/>
            <a:ext cx="171454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 l="85139" t="36328" r="2232" b="33398"/>
          <a:stretch>
            <a:fillRect/>
          </a:stretch>
        </p:blipFill>
        <p:spPr bwMode="auto">
          <a:xfrm>
            <a:off x="2643174" y="1428736"/>
            <a:ext cx="164310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l="85139" t="24609" r="1683" b="47070"/>
          <a:stretch>
            <a:fillRect/>
          </a:stretch>
        </p:blipFill>
        <p:spPr bwMode="auto">
          <a:xfrm>
            <a:off x="5929322" y="1428736"/>
            <a:ext cx="1714544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85139" t="64648" r="1683" b="7031"/>
          <a:stretch>
            <a:fillRect/>
          </a:stretch>
        </p:blipFill>
        <p:spPr bwMode="auto">
          <a:xfrm>
            <a:off x="4643438" y="4429132"/>
            <a:ext cx="1714544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84554" t="24414" r="1720" b="41406"/>
          <a:stretch>
            <a:fillRect/>
          </a:stretch>
        </p:blipFill>
        <p:spPr bwMode="auto">
          <a:xfrm>
            <a:off x="6858016" y="4000504"/>
            <a:ext cx="178595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 l="85139" t="54883" r="1683" b="22656"/>
          <a:stretch>
            <a:fillRect/>
          </a:stretch>
        </p:blipFill>
        <p:spPr bwMode="auto">
          <a:xfrm>
            <a:off x="3571868" y="3143248"/>
            <a:ext cx="1714544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проведенного исследования было выявлено не только значение и свойства слова «портфель», но и особенности его исторической трансформации.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Библиотечная система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http://kuglib.ru/load/interesnoe/vchera_segodnja_zavtra/proiskhozhdenie_quot_shkolnykh_slov_quot/2-1-0-36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ВикипедиЯ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ru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wikipedia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org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wiki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CF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EE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4%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5%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FC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Журнал для детей «Филиппок» 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://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www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filipoc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interesting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istoriya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portfelya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Школьный портфель 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://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womanwiki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.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ru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8%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BA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BE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9_%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BF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BE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1%82%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1%84%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5%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0%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BB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%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1%8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Энциклопедии, словари 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://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enc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-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dic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.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com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rusethy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en-US" sz="20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Portfel</a:t>
            </a: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-3172.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html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7"/>
            <a:ext cx="8229600" cy="29289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каждой вещи, которая используется человеком в быту, есть своя история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возникновения, история развития, использования. У некоторых вещей история эта очень долгая, у некоторых она пока еще короткая. И сегодня мы поговорим о портфеле: школьном и не только о нем.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&amp;Lcy;&amp;icy;&amp;scy;&amp;icy;&amp;chcy;&amp;acy;&amp;ncy;&amp;scy;&amp;kcy;&amp;acy;&amp;yacy; &amp;Ocy;&amp;SHcy; &amp;Iukcy;-&amp;Iukcy;&amp;Iukcy;&amp;Iukcy; &amp;scy;&amp;tcy;&amp;ucy;&amp;pcy;&amp;iecy;&amp;ncy;&amp;iecy;&amp;jcy; 25 - &amp;Scy;&amp;tcy;&amp;rcy;&amp;acy;&amp;ncy;&amp;icy;&amp;tscy;&amp;ycy; &amp;ncy;&amp;acy;&amp;shcy;&amp;iecy;&amp;jcy; &amp;zhcy;&amp;icy;&amp;zcy;&amp;ncy;&amp;i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897"/>
          <a:stretch>
            <a:fillRect/>
          </a:stretch>
        </p:blipFill>
        <p:spPr bwMode="auto">
          <a:xfrm>
            <a:off x="3786182" y="4214818"/>
            <a:ext cx="20717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изучение истории возникновения и развития портфеля.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выявить значение и свойства слова «портфель»;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социологический опрос на тему «Из какого языка пришло слово «портфель»?»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историю школьного портфеля.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Если знаешь значение слова и его историю, то всегда будешь употреблять его правильно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&amp;Lcy;&amp;icy;&amp;scy;&amp;icy;&amp;chcy;&amp;acy;&amp;ncy;&amp;scy;&amp;kcy;&amp;acy;&amp;yacy; &amp;Ocy;&amp;SHcy; &amp;Iukcy;-&amp;Iukcy;&amp;Iukcy;&amp;Iukcy; &amp;scy;&amp;tcy;&amp;ucy;&amp;pcy;&amp;iecy;&amp;ncy;&amp;iecy;&amp;jcy; 25 - &amp;Scy;&amp;tcy;&amp;rcy;&amp;acy;&amp;ncy;&amp;icy;&amp;tscy;&amp;ycy; &amp;ncy;&amp;acy;&amp;shcy;&amp;iecy;&amp;jcy; &amp;zhcy;&amp;icy;&amp;zcy;&amp;ncy;&amp;i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897"/>
          <a:stretch>
            <a:fillRect/>
          </a:stretch>
        </p:blipFill>
        <p:spPr bwMode="auto">
          <a:xfrm>
            <a:off x="3500430" y="2571744"/>
            <a:ext cx="20717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Значение слова «Портфель»</a:t>
            </a:r>
            <a:b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(по Ефремовой)</a:t>
            </a:r>
            <a:endParaRPr lang="ru-RU" sz="4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4" descr="&amp;Dcy;&amp;ncy;&amp;iecy;&amp;vcy;&amp;ncy;&amp;icy;&amp;kcy; mps59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214686"/>
            <a:ext cx="1838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&amp;Pcy;&amp;ocy;&amp;rcy;&amp;tcy;&amp;fcy;&amp;iecy;&amp;lcy;&amp;icy; Dr.koffer - &amp;pcy;&amp;ocy; &amp;ncy;&amp;acy;&amp;lcy;&amp;icy;&amp;chcy;&amp;icy;&amp;yu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8604"/>
            <a:ext cx="1428750" cy="142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86050" y="239981"/>
            <a:ext cx="37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Портфель</a:t>
            </a:r>
          </a:p>
        </p:txBody>
      </p:sp>
      <p:pic>
        <p:nvPicPr>
          <p:cNvPr id="22532" name="Picture 4" descr="&amp;Rcy;&amp;yucy;&amp;kcy;&amp;zcy;&amp;acy;&amp;kcy; BRAUBERG (&amp;Bcy;&amp;Rcy;&amp;Acy;&amp;Ucy;&amp;Bcy;&amp;IEcy;&amp;Rcy;&amp;Gcy;) &amp;dcy;&amp;lcy;&amp;yacy; &amp;ucy;&amp;chcy;&amp;iecy;&amp;ncy;&amp;icy;&amp;tscy; &amp;ncy;&amp;acy;&amp;chcy;&amp;acy;&amp;lcy;&amp;softcy;&amp;ncy;&amp;ocy;&amp;jcy; &amp;shcy;&amp;kcy;&amp;ocy;&amp;lcy;&amp;ycy;, &quot;Ornament&quot; (&quot;&amp;Ocy;&amp;rcy;&amp;ncy;&amp;acy;&amp;mcy;&amp;iecy;&amp;ncy;&amp;tcy;&quot;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357430"/>
            <a:ext cx="1643064" cy="1643064"/>
          </a:xfrm>
          <a:prstGeom prst="rect">
            <a:avLst/>
          </a:prstGeom>
          <a:noFill/>
        </p:spPr>
      </p:pic>
      <p:pic>
        <p:nvPicPr>
          <p:cNvPr id="22534" name="Picture 6" descr="&amp;Bcy;&amp;iecy;&amp;scy;&amp;pcy;&amp;lcy;&amp;acy;&amp;tcy;&amp;ncy;&amp;acy;&amp;yacy; &amp;dcy;&amp;ocy;&amp;scy;&amp;tcy;&amp;acy;&amp;vcy;&amp;kcy;&amp;acy; &amp;zcy;&amp;acy;&amp;mcy;&amp;ocy;&amp;rcy;&amp;ocy;&amp;zhcy;&amp;iecy;&amp;ncy;&amp;ncy;&amp;ycy;&amp;iecy; &amp;ocy;&amp;rcy;&amp;tcy;&amp;ocy;&amp;pcy;&amp;iecy;&amp;dcy;&amp;icy;&amp;chcy;&amp;iecy;&amp;scy;&amp;kcy;&amp;icy;&amp;iecy; &amp;icy;&amp;zcy;&amp;ncy;&amp;ocy;&amp;scy;&amp;ocy;&amp;scy;&amp;tcy;&amp;ocy;&amp;jcy;&amp;kcy;&amp;icy;&amp;iecy; &amp;ncy;&amp;acy;&amp;chcy;&amp;acy;&amp;lcy;&amp;softcy;&amp;ncy;&amp;ocy;&amp;jcy; &amp;shcy;&amp;kcy;&amp;ocy;&amp;lcy;&amp;ycy; &amp;shcy;&amp;kcy;&amp;ocy;&amp;lcy;&amp;softcy;&amp;ncy;&amp;ycy;&amp;iecy; &amp;scy;&amp;ucy;&amp;mcy;&amp;kcy;&amp;icy; &amp;scy;&amp;vcy;&amp;iecy;&amp;rcy;&amp;khcy;&amp;lcy;&amp;iecy;&amp;gcy;&amp;kcy;&amp;icy;&amp;jcy; &amp;bcy;&amp;rcy;&amp;iecy;&amp;mcy;&amp;yacy; &amp;rcy;&amp;iecy;&amp;bcy;&amp;iecy;&amp;ncy;&amp;ocy;&amp;kcy; &amp;rcy;&amp;yucy;&amp;kcy;&amp;zcy;&amp;acy;&amp;kcy;, &amp;pcy;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500570"/>
            <a:ext cx="1571626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Морфологические и синтаксические свойства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&amp;kcy;&amp;acy;&amp;rcy;&amp;tcy;&amp;acy; &amp;fcy;&amp;rcy;&amp;acy;&amp;ncy;&amp;tscy;&amp;icy;&amp;icy; kelmesine uy&amp;gbreve;un &amp;scedil;ekilleri pulsuz yükle bedava indi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785794"/>
            <a:ext cx="220980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ипова Анна портфель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Антипова Анна портфель</Template>
  <TotalTime>205</TotalTime>
  <Words>685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Антипова Анна портфель</vt:lpstr>
      <vt:lpstr>Такой знакомый незнакомец… портфель</vt:lpstr>
      <vt:lpstr>Актуальность</vt:lpstr>
      <vt:lpstr>Цель: изучение истории возникновения и развития портфеля.</vt:lpstr>
      <vt:lpstr>Гипотеза </vt:lpstr>
      <vt:lpstr>Методы исследования</vt:lpstr>
      <vt:lpstr>Значение слова «Портфель»  (по Ефремовой)</vt:lpstr>
      <vt:lpstr>Слайд 7</vt:lpstr>
      <vt:lpstr>Морфологические и синтаксические свойства</vt:lpstr>
      <vt:lpstr>Этимология</vt:lpstr>
      <vt:lpstr>Фразеологизмы и устойчивые сочетания</vt:lpstr>
      <vt:lpstr>Социологический опрос  «Из какого языка пришло слово «портфель»? (в %)</vt:lpstr>
      <vt:lpstr>Школьный портфель</vt:lpstr>
      <vt:lpstr>Слайд 13</vt:lpstr>
      <vt:lpstr>Слайд 14</vt:lpstr>
      <vt:lpstr>Виды школьного портфеля</vt:lpstr>
      <vt:lpstr>Выводы </vt:lpstr>
      <vt:lpstr>Информационные источники</vt:lpstr>
    </vt:vector>
  </TitlesOfParts>
  <Company>Indezine.com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Такой знакомый незнакомец… портфель</dc:title>
  <dc:creator>1</dc:creator>
  <cp:lastModifiedBy>user</cp:lastModifiedBy>
  <cp:revision>6</cp:revision>
  <dcterms:created xsi:type="dcterms:W3CDTF">2015-04-01T14:18:12Z</dcterms:created>
  <dcterms:modified xsi:type="dcterms:W3CDTF">2016-03-20T19:54:08Z</dcterms:modified>
</cp:coreProperties>
</file>