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98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3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D066-3059-44E7-98E1-E52D0D788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A8A9-3FF5-4C12-9ABD-BCF019676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C26A-721E-41B1-AFCA-009256005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057D-6581-481E-A925-3836F75E3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ABD2-E8D4-41ED-AB20-0CF8A15AC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A3507-4964-453A-9810-D0098D422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3713-16AF-42DA-BF9D-ACC3D5033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D9E21-C2E6-4D9E-9DAE-5E88BB5D8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CB0EA-AB8E-461B-AD2A-1EEA6474D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2FDD2-C0A2-4E90-A102-FEC7265B4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F7F6A-722D-4164-AE0C-6367CB198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D08A-AC98-4AF2-99EE-A04897ECD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9EAA-F44B-438C-96C3-5FC277815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6A58-8501-4811-B68B-5B75AEDA5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96A8-6807-4CAA-896A-626B3C3BC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4E62-1A2C-42E9-8557-A35E2A484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FABC3-5070-40A3-9255-4BD311A7D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24FB-697C-4964-955D-622F8158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D2AA-2096-493B-803D-9E8A42607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73ACC-A1B8-479D-A9D1-F76A9D446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614D5-93D2-4CD7-A949-08FD8B9C2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DADC9-B7AD-4727-81D7-02A5F1A49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68D7-902D-42BB-91A7-A8DD4C81B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A810C-4086-4811-AED9-63E84D986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57F8-04AC-494A-8A9E-BAE1EE5CA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A7FC-0CFB-4B57-9459-6BDEC2888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B335-BD33-43E3-9A48-92EC4F500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2823D-D458-4596-907C-FEF112961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ABA8-FEE9-4C75-87F8-FB2606963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3A2E-A067-4953-B0B0-B450F35A9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6DE7-301C-4DDC-9725-F1EAE75A1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9131D-4BB7-4670-B9D3-3BFE9730E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6F6A-F73A-4138-9E81-DCD2037CA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DB964-5713-485F-A507-B6099CBB2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9109-78EB-42D9-B904-7B5022A71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D49D6-1813-4CE2-A7C1-FD1E56688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ABF8B-F42D-4CF5-922E-4F8C2FEF5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9A0F0-F49D-4323-8AC1-2A689CCC1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C083F-B280-476C-8CF6-0BFD63000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7D6A3-1FD6-41E8-B388-6E9EE8246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E51A2-7092-48E8-BE5A-1ADABAAA5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9CB5-1660-4E6C-A2CB-4908394BD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85F2-D491-4A26-8278-23F4B4056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401B-422A-4C4A-87F2-F41ED7A81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4B3F7-357B-4982-BAB9-D99D0CE13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FE38-02B4-4D6A-A460-0ED2F992C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3408E-4DB8-4EEA-87FB-AC69BE09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FF325-2081-46F9-B650-60BF1E0B2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739D9-36DB-4576-95A4-E470319E6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5916-856B-4079-8FB1-CEE459A52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9E18-FE54-4455-80CA-0084B8B42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CF899-126A-49C6-BF73-AADA4EEF4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6640-4DAD-4EA8-A27F-45574CBC1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0197E-5E95-4A75-B75D-6A5108EB2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C679-A985-4A4D-A656-21C484DF6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C1B4E6-7B24-4026-B281-EFC0AE813DB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BD01A-0A7E-478F-8B00-4885EAEABF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18F97-0C2C-4E5B-8CDE-78B8DD5C42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A9AE69-4291-4350-B893-083A4E8527E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1FE6D4-6787-4791-80D4-35C2DCA057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aleoworld.ucoz.ru/forum/49-121-1" TargetMode="External"/><Relationship Id="rId3" Type="http://schemas.openxmlformats.org/officeDocument/2006/relationships/hyperlink" Target="http://1vitavet.ru/index.php?option=com_content&amp;task=view&amp;id=1827&amp;Itemid=347" TargetMode="External"/><Relationship Id="rId7" Type="http://schemas.openxmlformats.org/officeDocument/2006/relationships/hyperlink" Target="http://www.paleo.ru/forum/index.php?topic=2210.0" TargetMode="External"/><Relationship Id="rId2" Type="http://schemas.openxmlformats.org/officeDocument/2006/relationships/hyperlink" Target="http://forum.zoologist.ru/viewtopic.php?id=1093&amp;p=47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sertification.ru/news/mirkos/moskovsk.htm" TargetMode="External"/><Relationship Id="rId5" Type="http://schemas.openxmlformats.org/officeDocument/2006/relationships/hyperlink" Target="http://ecocrisis.wordpress.com/miscellanea/blitzkreag/" TargetMode="External"/><Relationship Id="rId4" Type="http://schemas.openxmlformats.org/officeDocument/2006/relationships/hyperlink" Target="http://clubs.ya.ru/4611686018427392741/" TargetMode="External"/><Relationship Id="rId9" Type="http://schemas.openxmlformats.org/officeDocument/2006/relationships/hyperlink" Target="http://www.pravda.ru/filing/chelovek_/t/7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857388"/>
          </a:xfrm>
        </p:spPr>
        <p:txBody>
          <a:bodyPr/>
          <a:lstStyle/>
          <a:p>
            <a:r>
              <a:rPr lang="ru-RU" sz="7200" b="1" dirty="0" smtClean="0"/>
              <a:t>Первые млекопитающие</a:t>
            </a:r>
            <a:endParaRPr lang="ru-RU" sz="72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42" y="3857628"/>
            <a:ext cx="3929058" cy="2609856"/>
          </a:xfrm>
        </p:spPr>
        <p:txBody>
          <a:bodyPr/>
          <a:lstStyle/>
          <a:p>
            <a:r>
              <a:rPr lang="ru-RU" sz="2000" dirty="0" smtClean="0"/>
              <a:t>Работу выполнила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начальных классов</a:t>
            </a:r>
          </a:p>
          <a:p>
            <a:r>
              <a:rPr lang="ru-RU" sz="2000" dirty="0" smtClean="0"/>
              <a:t>МОУ СОШ №9 г. Сафоново</a:t>
            </a:r>
          </a:p>
          <a:p>
            <a:r>
              <a:rPr lang="ru-RU" sz="2000" dirty="0" smtClean="0"/>
              <a:t>Смоленской области</a:t>
            </a:r>
          </a:p>
          <a:p>
            <a:r>
              <a:rPr lang="ru-RU" dirty="0" smtClean="0"/>
              <a:t>Коровина</a:t>
            </a:r>
          </a:p>
          <a:p>
            <a:r>
              <a:rPr lang="ru-RU" dirty="0" smtClean="0"/>
              <a:t>Ирина Николаевна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500042"/>
            <a:ext cx="3357586" cy="3649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55" y="428605"/>
            <a:ext cx="4651387" cy="2428891"/>
          </a:xfrm>
        </p:spPr>
        <p:txBody>
          <a:bodyPr/>
          <a:lstStyle/>
          <a:p>
            <a:r>
              <a:rPr lang="ru-RU" sz="2000" b="1" dirty="0" smtClean="0"/>
              <a:t>Тело огромного </a:t>
            </a:r>
            <a:r>
              <a:rPr lang="ru-RU" sz="2800" b="1" dirty="0" smtClean="0"/>
              <a:t>шерстистого носорога </a:t>
            </a:r>
            <a:r>
              <a:rPr lang="ru-RU" sz="2000" b="1" dirty="0" smtClean="0"/>
              <a:t>полностью покрывала шерсть: густая и толстая шуба животного пришлась весьма кстати в период, когда на Земле свирепствовал холод. Останки шерстистых носорогов находят в Северной Америке, Европе и Азии.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4286256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пещерах – на местах стоянок древних людей – обнаружены наскальные изображения этих животных, искусно выполненные первобытными художниками.</a:t>
            </a:r>
            <a:endParaRPr lang="ru-RU" sz="2000" b="1" dirty="0"/>
          </a:p>
        </p:txBody>
      </p:sp>
      <p:pic>
        <p:nvPicPr>
          <p:cNvPr id="7" name="Рисунок 6" descr="strana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3857629"/>
            <a:ext cx="3655655" cy="25003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0546"/>
          </a:xfrm>
        </p:spPr>
        <p:txBody>
          <a:bodyPr/>
          <a:lstStyle/>
          <a:p>
            <a:r>
              <a:rPr lang="ru-RU" sz="5400" b="1" dirty="0" err="1" smtClean="0"/>
              <a:t>Макрохения</a:t>
            </a:r>
            <a:endParaRPr lang="ru-RU" sz="5400" b="1" dirty="0"/>
          </a:p>
        </p:txBody>
      </p:sp>
      <p:pic>
        <p:nvPicPr>
          <p:cNvPr id="7" name="Содержимое 6" descr="2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95" y="1214422"/>
            <a:ext cx="7015029" cy="515604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415" y="1071546"/>
            <a:ext cx="4884650" cy="4286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42"/>
            <a:ext cx="3357586" cy="5786478"/>
          </a:xfrm>
        </p:spPr>
        <p:txBody>
          <a:bodyPr/>
          <a:lstStyle/>
          <a:p>
            <a:r>
              <a:rPr lang="ru-RU" sz="2000" b="1" dirty="0" smtClean="0"/>
              <a:t>Южноамериканская </a:t>
            </a:r>
            <a:r>
              <a:rPr lang="ru-RU" sz="2800" b="1" dirty="0" err="1" smtClean="0"/>
              <a:t>макрохения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предок нынешней ламы, обитала в болотистых местах. Животное по виду походило на лохматого одногорбого верблюда. Ноги животного заканчивались копытами, как у лошади, вместо носа был хобот – правда покороче, чем у слона. Этим хоботом животное щипало траву, листву деревьев или водоросли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/>
              <a:t>Х</a:t>
            </a:r>
            <a:r>
              <a:rPr lang="ru-RU" sz="6000" b="1" dirty="0" smtClean="0"/>
              <a:t>аликотерий</a:t>
            </a:r>
            <a:endParaRPr lang="ru-RU" sz="6000" b="1" dirty="0"/>
          </a:p>
        </p:txBody>
      </p:sp>
      <p:pic>
        <p:nvPicPr>
          <p:cNvPr id="7" name="Содержимое 6" descr="doi013.jpg"/>
          <p:cNvPicPr>
            <a:picLocks noGrp="1" noChangeAspect="1"/>
          </p:cNvPicPr>
          <p:nvPr>
            <p:ph idx="1"/>
          </p:nvPr>
        </p:nvPicPr>
        <p:blipFill>
          <a:blip r:embed="rId2"/>
          <a:srcRect t="4286" r="29686"/>
          <a:stretch>
            <a:fillRect/>
          </a:stretch>
        </p:blipFill>
        <p:spPr>
          <a:xfrm>
            <a:off x="1714480" y="1388086"/>
            <a:ext cx="5572164" cy="489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alikoteriy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24" r="3323"/>
          <a:stretch>
            <a:fillRect/>
          </a:stretch>
        </p:blipFill>
        <p:spPr>
          <a:xfrm>
            <a:off x="3169337" y="785794"/>
            <a:ext cx="5403191" cy="507209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500042"/>
            <a:ext cx="3008313" cy="5786478"/>
          </a:xfrm>
        </p:spPr>
        <p:txBody>
          <a:bodyPr/>
          <a:lstStyle/>
          <a:p>
            <a:r>
              <a:rPr lang="ru-RU" sz="2800" b="1" dirty="0" smtClean="0"/>
              <a:t>Халикотерий,</a:t>
            </a:r>
            <a:r>
              <a:rPr lang="ru-RU" sz="2000" b="1" dirty="0" smtClean="0"/>
              <a:t> или «гигантская лошадь», был удивительным животным. Это травоядное с огромной шеей ходило на четырёх лапах, отыскивая зёрна и сладкие коренья, раскапывая землю острыми когтями. Халикотерий мог подниматься на задние лапы и вставать во весь рост.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1984"/>
          </a:xfrm>
        </p:spPr>
        <p:txBody>
          <a:bodyPr/>
          <a:lstStyle/>
          <a:p>
            <a:r>
              <a:rPr lang="ru-RU" sz="6000" b="1" dirty="0" err="1" smtClean="0"/>
              <a:t>Эогиппус</a:t>
            </a:r>
            <a:endParaRPr lang="ru-RU" sz="6000" b="1" dirty="0"/>
          </a:p>
        </p:txBody>
      </p:sp>
      <p:pic>
        <p:nvPicPr>
          <p:cNvPr id="7" name="Содержимое 6" descr="B8YS1CAPFKTZTCAXPG4BNCA1D9LLRCAO166UQCASV67E1CAX61VNDCAJD1L62CA3V812YCA43YD1ACAGLS0KFCAZHZBHQCA0M7B0ECAWLTTISCAKY6PUECARAB785CA7LL2JUCANRUC8NCAV184CZCA5M3Y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59739"/>
            <a:ext cx="5786478" cy="509821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983530"/>
            <a:ext cx="5111750" cy="44321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55" y="428604"/>
            <a:ext cx="2865437" cy="6000792"/>
          </a:xfrm>
        </p:spPr>
        <p:txBody>
          <a:bodyPr/>
          <a:lstStyle/>
          <a:p>
            <a:pPr algn="ctr"/>
            <a:r>
              <a:rPr lang="ru-RU" sz="2800" b="1" dirty="0" err="1" smtClean="0"/>
              <a:t>Эогиппус</a:t>
            </a:r>
            <a:endParaRPr lang="ru-RU" sz="2800" b="1" dirty="0" smtClean="0"/>
          </a:p>
          <a:p>
            <a:r>
              <a:rPr lang="ru-RU" sz="2000" b="1" dirty="0" smtClean="0"/>
              <a:t> был маленькой лошадкой, размером не крупнее лисицы и считается древнейшим предком современных лошадей. Эти животные обитали в лесах Европы, Азии и Северной Америки. У предка лошадей вместо копыт были пальцы, которые позволяли животным быстро передвигаться по влажной почве.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/>
              <a:t>Синтетоцерас</a:t>
            </a:r>
            <a:endParaRPr lang="ru-RU" sz="6000" b="1" dirty="0"/>
          </a:p>
        </p:txBody>
      </p:sp>
      <p:pic>
        <p:nvPicPr>
          <p:cNvPr id="7" name="Содержимое 6" descr="240px-Synthetoceras_B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61898"/>
            <a:ext cx="3714776" cy="482920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7dc5cf405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253118"/>
            <a:ext cx="5111750" cy="3892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55" y="428604"/>
            <a:ext cx="3008313" cy="5626121"/>
          </a:xfrm>
        </p:spPr>
        <p:txBody>
          <a:bodyPr/>
          <a:lstStyle/>
          <a:p>
            <a:r>
              <a:rPr lang="ru-RU" sz="2800" b="1" dirty="0" err="1" smtClean="0"/>
              <a:t>Синтетоцерас</a:t>
            </a:r>
            <a:r>
              <a:rPr lang="ru-RU" sz="2000" b="1" dirty="0" smtClean="0"/>
              <a:t> был маленьким травоядным животным. Он обитал в тропиках, жевал пищу, как корова. Голову самца украшали три покрытых кожей рога: два маленьких, как у косули, и один подлиннее – над самым носом. Без сомнения, рога служили для защиты и нападения.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презентации – учитель начальных классов </a:t>
            </a:r>
          </a:p>
          <a:p>
            <a:pPr algn="ctr"/>
            <a:r>
              <a:rPr lang="ru-RU" sz="2000" dirty="0" smtClean="0"/>
              <a:t>МОУ СОШ №9 г. Сафоново Смоленской области </a:t>
            </a:r>
          </a:p>
          <a:p>
            <a:pPr algn="ctr"/>
            <a:r>
              <a:rPr lang="ru-RU" sz="3200" b="1" dirty="0" smtClean="0"/>
              <a:t>Коровина Ирина Николаевна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714488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материалы: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2"/>
              </a:rPr>
              <a:t>http://forum.zoologist.ru/viewtopic.php?id=1093&amp;p=47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3"/>
              </a:rPr>
              <a:t>http://1vitavet.ru/index.php?option=com_content&amp;task=view&amp;id=1827&amp;Itemid=347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4"/>
              </a:rPr>
              <a:t>http://clubs.ya.ru/4611686018427392741/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5"/>
              </a:rPr>
              <a:t>http://ecocrisis.wordpress.com/miscellanea/blitzkreag/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6"/>
              </a:rPr>
              <a:t>www.sertification.ru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7"/>
              </a:rPr>
              <a:t>http://www.paleo.ru/forum/index.php?topic=2210.0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8"/>
              </a:rPr>
              <a:t>http://paleoworld.ucoz.ru/forum/49-121-1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9900"/>
                </a:solidFill>
                <a:hlinkClick r:id="rId9"/>
              </a:rPr>
              <a:t>http://www.pravda.ru/filing/chelovek_/t/735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ru-RU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C9900"/>
                </a:solidFill>
              </a:rPr>
              <a:t>Атлас животных  изд. </a:t>
            </a:r>
            <a:r>
              <a:rPr lang="ru-RU" u="sng" dirty="0" err="1" smtClean="0">
                <a:solidFill>
                  <a:srgbClr val="CC9900"/>
                </a:solidFill>
              </a:rPr>
              <a:t>Русич</a:t>
            </a:r>
            <a:r>
              <a:rPr lang="ru-RU" u="sng" dirty="0" smtClean="0">
                <a:solidFill>
                  <a:srgbClr val="CC9900"/>
                </a:solidFill>
              </a:rPr>
              <a:t>, 1997г</a:t>
            </a:r>
            <a:r>
              <a:rPr lang="ru-RU" dirty="0" smtClean="0">
                <a:solidFill>
                  <a:srgbClr val="CC99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После таинственного вымирания динозавров 65 миллионов лет назад на Земле появились первые млекопитающие. Мозг у этих животных был больше, чем у динозавров, а детёныши развивались в утробе матери – самки. Постепенно млекопитающие разбились на различные классы: насекомоядных, грызунов, хищников …</a:t>
            </a:r>
          </a:p>
          <a:p>
            <a:r>
              <a:rPr lang="ru-RU" sz="3600" dirty="0" smtClean="0"/>
              <a:t>Многие из них в результате эволюции исчезли, зато появились новые животные – те, которых мы всё хорошо знаем.</a:t>
            </a:r>
          </a:p>
          <a:p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3422"/>
          </a:xfrm>
        </p:spPr>
        <p:txBody>
          <a:bodyPr/>
          <a:lstStyle/>
          <a:p>
            <a:r>
              <a:rPr lang="ru-RU" sz="6000" b="1" dirty="0" smtClean="0"/>
              <a:t>Мегатерий</a:t>
            </a:r>
            <a:endParaRPr lang="ru-RU" sz="6000" b="1" dirty="0"/>
          </a:p>
        </p:txBody>
      </p:sp>
      <p:pic>
        <p:nvPicPr>
          <p:cNvPr id="9" name="Содержимое 8" descr="megatherium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57" b="2817"/>
          <a:stretch>
            <a:fillRect/>
          </a:stretch>
        </p:blipFill>
        <p:spPr>
          <a:xfrm>
            <a:off x="545738" y="1357298"/>
            <a:ext cx="8026790" cy="492922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egather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429000"/>
            <a:ext cx="408921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63555" y="428605"/>
            <a:ext cx="4294197" cy="2714643"/>
          </a:xfrm>
        </p:spPr>
        <p:txBody>
          <a:bodyPr/>
          <a:lstStyle/>
          <a:p>
            <a:pPr algn="ctr"/>
            <a:r>
              <a:rPr lang="ru-RU" sz="2800" b="1" dirty="0" smtClean="0"/>
              <a:t>Мегатерий,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похожий на гигантского южноамериканского ленивца, был волосатым, как медведь. Он весил несколько тонн и вдобавок достигал в высоту 7 метров!</a:t>
            </a:r>
          </a:p>
        </p:txBody>
      </p:sp>
      <p:pic>
        <p:nvPicPr>
          <p:cNvPr id="8" name="Рисунок 7" descr="017_Megather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00042"/>
            <a:ext cx="2766293" cy="356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4071942"/>
            <a:ext cx="39290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Поднявшись на задние лапы, это с виду неуклюжее чудовище могло ухватить когтями высокие сочные ветви деревьев и поднести ко рту.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6000" b="1" dirty="0" err="1"/>
              <a:t>С</a:t>
            </a:r>
            <a:r>
              <a:rPr lang="ru-RU" sz="6000" b="1" dirty="0" err="1" smtClean="0"/>
              <a:t>милодон</a:t>
            </a:r>
            <a:endParaRPr lang="ru-RU" sz="6000" b="1" dirty="0"/>
          </a:p>
        </p:txBody>
      </p:sp>
      <p:pic>
        <p:nvPicPr>
          <p:cNvPr id="7" name="Содержимое 6" descr="Smilodon_Kn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49" y="1517655"/>
            <a:ext cx="8019479" cy="476886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milo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764204"/>
            <a:ext cx="4968874" cy="259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55" y="500043"/>
            <a:ext cx="4794263" cy="3000395"/>
          </a:xfrm>
        </p:spPr>
        <p:txBody>
          <a:bodyPr/>
          <a:lstStyle/>
          <a:p>
            <a:pPr algn="ctr"/>
            <a:r>
              <a:rPr lang="ru-RU" sz="2800" b="1" dirty="0" err="1" smtClean="0"/>
              <a:t>Смилодон</a:t>
            </a:r>
            <a:r>
              <a:rPr lang="ru-RU" sz="2800" b="1" dirty="0" smtClean="0"/>
              <a:t>,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или саблезубый тигр, обитал в Северной Америке. Ростом он был не меньше льва. Хвост </a:t>
            </a:r>
            <a:r>
              <a:rPr lang="ru-RU" sz="2000" b="1" dirty="0" err="1" smtClean="0"/>
              <a:t>смилодона</a:t>
            </a:r>
            <a:r>
              <a:rPr lang="ru-RU" sz="2000" b="1" dirty="0" smtClean="0"/>
              <a:t> был коротким, как у рыси, а длина клыков достигала 15 см! Эти ужасные клыки даже не помещались в пасти, выступая наружу.</a:t>
            </a:r>
            <a:endParaRPr lang="ru-RU" sz="2000" b="1" dirty="0"/>
          </a:p>
        </p:txBody>
      </p:sp>
      <p:pic>
        <p:nvPicPr>
          <p:cNvPr id="6" name="Рисунок 5" descr="Smilodon_with_Megatherium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00042"/>
            <a:ext cx="2914648" cy="346981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57884" y="4000504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Саблезубые тигры охотились на оленей, бизонов, газелей и даже отваживались нападать на мамонтов!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nd.jpg"/>
          <p:cNvPicPr>
            <a:picLocks noGrp="1" noChangeAspect="1"/>
          </p:cNvPicPr>
          <p:nvPr>
            <p:ph idx="1"/>
          </p:nvPr>
        </p:nvPicPr>
        <p:blipFill>
          <a:blip r:embed="rId2"/>
          <a:srcRect t="4408" b="4840"/>
          <a:stretch>
            <a:fillRect/>
          </a:stretch>
        </p:blipFill>
        <p:spPr>
          <a:xfrm>
            <a:off x="642910" y="1071546"/>
            <a:ext cx="7858180" cy="526217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Индрикотерий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lephant_indricotherium_hu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052" y="2227755"/>
            <a:ext cx="7169410" cy="41302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55" y="428605"/>
            <a:ext cx="8008973" cy="2000264"/>
          </a:xfrm>
        </p:spPr>
        <p:txBody>
          <a:bodyPr/>
          <a:lstStyle/>
          <a:p>
            <a:r>
              <a:rPr lang="ru-RU" sz="2800" b="1" dirty="0" smtClean="0"/>
              <a:t>Индрикотерий </a:t>
            </a:r>
            <a:r>
              <a:rPr lang="ru-RU" sz="2000" b="1" dirty="0" smtClean="0"/>
              <a:t>– самое крупное  из ископаемых млекопитающих: при росте в 5 метров он обладал туловищем длиной 8 метров!</a:t>
            </a:r>
          </a:p>
          <a:p>
            <a:r>
              <a:rPr lang="ru-RU" sz="2000" b="1" dirty="0" smtClean="0"/>
              <a:t>Индрикотерий жил в Азии и принадлежал к семейству носорогов, хотя рогов – то у него не было.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Шерстистый носорог</a:t>
            </a:r>
            <a:endParaRPr lang="ru-RU" sz="5400" b="1" dirty="0"/>
          </a:p>
        </p:txBody>
      </p:sp>
      <p:pic>
        <p:nvPicPr>
          <p:cNvPr id="7" name="Содержимое 6" descr="1133529415578251_1.jpg"/>
          <p:cNvPicPr>
            <a:picLocks noGrp="1" noChangeAspect="1"/>
          </p:cNvPicPr>
          <p:nvPr>
            <p:ph idx="1"/>
          </p:nvPr>
        </p:nvPicPr>
        <p:blipFill>
          <a:blip r:embed="rId2"/>
          <a:srcRect b="8581"/>
          <a:stretch>
            <a:fillRect/>
          </a:stretch>
        </p:blipFill>
        <p:spPr>
          <a:xfrm>
            <a:off x="1500167" y="1335048"/>
            <a:ext cx="6143667" cy="49773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FF99FF"/>
      </a:lt2>
      <a:accent1>
        <a:srgbClr val="0066CC"/>
      </a:accent1>
      <a:accent2>
        <a:srgbClr val="33CC33"/>
      </a:accent2>
      <a:accent3>
        <a:srgbClr val="AAAAAA"/>
      </a:accent3>
      <a:accent4>
        <a:srgbClr val="DADADA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0000"/>
      </a:lt1>
      <a:dk2>
        <a:srgbClr val="800080"/>
      </a:dk2>
      <a:lt2>
        <a:srgbClr val="C0C0C0"/>
      </a:lt2>
      <a:accent1>
        <a:srgbClr val="0066CC"/>
      </a:accent1>
      <a:accent2>
        <a:srgbClr val="33CC33"/>
      </a:accent2>
      <a:accent3>
        <a:srgbClr val="AAAAAA"/>
      </a:accent3>
      <a:accent4>
        <a:srgbClr val="000000"/>
      </a:accent4>
      <a:accent5>
        <a:srgbClr val="AAB8E2"/>
      </a:accent5>
      <a:accent6>
        <a:srgbClr val="2DB92D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015</Template>
  <TotalTime>195</TotalTime>
  <Words>552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1_colormaster</vt:lpstr>
      <vt:lpstr>2_colormaster</vt:lpstr>
      <vt:lpstr>3_colormaster</vt:lpstr>
      <vt:lpstr>4_colormaster</vt:lpstr>
      <vt:lpstr>5_colormaster</vt:lpstr>
      <vt:lpstr>Первые млекопитающие</vt:lpstr>
      <vt:lpstr>Слайд 2</vt:lpstr>
      <vt:lpstr>Мегатерий</vt:lpstr>
      <vt:lpstr>Слайд 4</vt:lpstr>
      <vt:lpstr>Смилодон</vt:lpstr>
      <vt:lpstr>Слайд 6</vt:lpstr>
      <vt:lpstr>Индрикотерий</vt:lpstr>
      <vt:lpstr>Слайд 8</vt:lpstr>
      <vt:lpstr>Шерстистый носорог</vt:lpstr>
      <vt:lpstr>Слайд 10</vt:lpstr>
      <vt:lpstr>Макрохения</vt:lpstr>
      <vt:lpstr>Слайд 12</vt:lpstr>
      <vt:lpstr>Халикотерий</vt:lpstr>
      <vt:lpstr>Слайд 14</vt:lpstr>
      <vt:lpstr>Эогиппус</vt:lpstr>
      <vt:lpstr>Слайд 16</vt:lpstr>
      <vt:lpstr>Синтетоцерас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млекопитающие</dc:title>
  <dc:creator>Admin</dc:creator>
  <cp:lastModifiedBy>Admin</cp:lastModifiedBy>
  <cp:revision>21</cp:revision>
  <dcterms:created xsi:type="dcterms:W3CDTF">2010-05-07T15:38:52Z</dcterms:created>
  <dcterms:modified xsi:type="dcterms:W3CDTF">2010-05-07T19:06:42Z</dcterms:modified>
</cp:coreProperties>
</file>