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3" r:id="rId3"/>
    <p:sldId id="257" r:id="rId4"/>
    <p:sldId id="282" r:id="rId5"/>
    <p:sldId id="284" r:id="rId6"/>
    <p:sldId id="281" r:id="rId7"/>
    <p:sldId id="259" r:id="rId8"/>
    <p:sldId id="258" r:id="rId9"/>
    <p:sldId id="260" r:id="rId10"/>
    <p:sldId id="264" r:id="rId11"/>
    <p:sldId id="265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9C0E2-E9B7-4715-BC25-9BD5D9247173}" type="doc">
      <dgm:prSet loTypeId="urn:microsoft.com/office/officeart/2005/8/layout/gear1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4B26E0F-89F6-4561-B111-959ABAAFBAC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прощение</a:t>
          </a:r>
          <a:endParaRPr lang="ru-RU" b="1" dirty="0">
            <a:solidFill>
              <a:schemeClr val="tx1"/>
            </a:solidFill>
          </a:endParaRPr>
        </a:p>
      </dgm:t>
    </dgm:pt>
    <dgm:pt modelId="{B6BA64B1-A592-49D2-AA88-D7635523B658}" type="parTrans" cxnId="{FE6E4FE2-9B5B-4D6F-84DE-3FA5BE06B27B}">
      <dgm:prSet/>
      <dgm:spPr/>
      <dgm:t>
        <a:bodyPr/>
        <a:lstStyle/>
        <a:p>
          <a:endParaRPr lang="ru-RU"/>
        </a:p>
      </dgm:t>
    </dgm:pt>
    <dgm:pt modelId="{BF9EF45C-9CCC-4BF7-9B60-24EAC88CB763}" type="sibTrans" cxnId="{FE6E4FE2-9B5B-4D6F-84DE-3FA5BE06B27B}">
      <dgm:prSet/>
      <dgm:spPr/>
      <dgm:t>
        <a:bodyPr/>
        <a:lstStyle/>
        <a:p>
          <a:endParaRPr lang="ru-RU"/>
        </a:p>
      </dgm:t>
    </dgm:pt>
    <dgm:pt modelId="{B4652D4A-C96F-4C4D-A246-060AC1D35D1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терпение</a:t>
          </a:r>
          <a:endParaRPr lang="ru-RU" sz="2400" b="1" dirty="0">
            <a:solidFill>
              <a:schemeClr val="tx1"/>
            </a:solidFill>
          </a:endParaRPr>
        </a:p>
      </dgm:t>
    </dgm:pt>
    <dgm:pt modelId="{72496140-12D0-40C1-A1C5-16BCC318164E}" type="parTrans" cxnId="{5685051D-95E9-4225-9487-B090380D07E1}">
      <dgm:prSet/>
      <dgm:spPr/>
      <dgm:t>
        <a:bodyPr/>
        <a:lstStyle/>
        <a:p>
          <a:endParaRPr lang="ru-RU"/>
        </a:p>
      </dgm:t>
    </dgm:pt>
    <dgm:pt modelId="{DFB0CBEC-684D-49EE-BFBD-000B87EF5ACF}" type="sibTrans" cxnId="{5685051D-95E9-4225-9487-B090380D07E1}">
      <dgm:prSet/>
      <dgm:spPr/>
      <dgm:t>
        <a:bodyPr/>
        <a:lstStyle/>
        <a:p>
          <a:endParaRPr lang="ru-RU"/>
        </a:p>
      </dgm:t>
    </dgm:pt>
    <dgm:pt modelId="{072375A4-17CB-406C-8DB3-91C31C3FB7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любовь</a:t>
          </a:r>
          <a:endParaRPr lang="ru-RU" sz="2400" b="1" dirty="0">
            <a:solidFill>
              <a:schemeClr val="bg1"/>
            </a:solidFill>
          </a:endParaRPr>
        </a:p>
      </dgm:t>
    </dgm:pt>
    <dgm:pt modelId="{30548F29-88E7-43F2-9C81-B10E85855AB6}" type="parTrans" cxnId="{B06E4044-6C36-4550-86B8-4CD6775D7D84}">
      <dgm:prSet/>
      <dgm:spPr/>
      <dgm:t>
        <a:bodyPr/>
        <a:lstStyle/>
        <a:p>
          <a:endParaRPr lang="ru-RU"/>
        </a:p>
      </dgm:t>
    </dgm:pt>
    <dgm:pt modelId="{DDADCF9D-5B0E-4FDD-8023-D5A43664FB1B}" type="sibTrans" cxnId="{B06E4044-6C36-4550-86B8-4CD6775D7D84}">
      <dgm:prSet/>
      <dgm:spPr/>
      <dgm:t>
        <a:bodyPr/>
        <a:lstStyle/>
        <a:p>
          <a:endParaRPr lang="ru-RU"/>
        </a:p>
      </dgm:t>
    </dgm:pt>
    <dgm:pt modelId="{D4806C0E-481F-45B0-B59F-18EC8F526D7D}" type="pres">
      <dgm:prSet presAssocID="{F979C0E2-E9B7-4715-BC25-9BD5D924717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18A30C-78C3-46DA-9B5C-37D5CD4AB857}" type="pres">
      <dgm:prSet presAssocID="{C4B26E0F-89F6-4561-B111-959ABAAFBAC0}" presName="gear1" presStyleLbl="node1" presStyleIdx="0" presStyleCnt="3" custLinFactNeighborX="-1818" custLinFactNeighborY="6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142E-2D4D-4BD3-B7D3-8879A3541D03}" type="pres">
      <dgm:prSet presAssocID="{C4B26E0F-89F6-4561-B111-959ABAAFBAC0}" presName="gear1srcNode" presStyleLbl="node1" presStyleIdx="0" presStyleCnt="3"/>
      <dgm:spPr/>
      <dgm:t>
        <a:bodyPr/>
        <a:lstStyle/>
        <a:p>
          <a:endParaRPr lang="ru-RU"/>
        </a:p>
      </dgm:t>
    </dgm:pt>
    <dgm:pt modelId="{216A4247-BE81-4CEC-97FB-34518180F4EA}" type="pres">
      <dgm:prSet presAssocID="{C4B26E0F-89F6-4561-B111-959ABAAFBAC0}" presName="gear1dstNode" presStyleLbl="node1" presStyleIdx="0" presStyleCnt="3"/>
      <dgm:spPr/>
      <dgm:t>
        <a:bodyPr/>
        <a:lstStyle/>
        <a:p>
          <a:endParaRPr lang="ru-RU"/>
        </a:p>
      </dgm:t>
    </dgm:pt>
    <dgm:pt modelId="{F5AC0C1A-8EA3-43A7-834A-BA6BE0AA77DA}" type="pres">
      <dgm:prSet presAssocID="{B4652D4A-C96F-4C4D-A246-060AC1D35D1A}" presName="gear2" presStyleLbl="node1" presStyleIdx="1" presStyleCnt="3" custScaleX="141667" custScaleY="113333" custLinFactNeighborX="1667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F9102-DFDC-49E5-8E51-EFEF88B0A8DE}" type="pres">
      <dgm:prSet presAssocID="{B4652D4A-C96F-4C4D-A246-060AC1D35D1A}" presName="gear2srcNode" presStyleLbl="node1" presStyleIdx="1" presStyleCnt="3"/>
      <dgm:spPr/>
      <dgm:t>
        <a:bodyPr/>
        <a:lstStyle/>
        <a:p>
          <a:endParaRPr lang="ru-RU"/>
        </a:p>
      </dgm:t>
    </dgm:pt>
    <dgm:pt modelId="{7C1630F7-5084-4A1C-B065-43E20E128100}" type="pres">
      <dgm:prSet presAssocID="{B4652D4A-C96F-4C4D-A246-060AC1D35D1A}" presName="gear2dstNode" presStyleLbl="node1" presStyleIdx="1" presStyleCnt="3"/>
      <dgm:spPr/>
      <dgm:t>
        <a:bodyPr/>
        <a:lstStyle/>
        <a:p>
          <a:endParaRPr lang="ru-RU"/>
        </a:p>
      </dgm:t>
    </dgm:pt>
    <dgm:pt modelId="{125D2BA8-95C2-4E8B-9F12-F772E1AD269D}" type="pres">
      <dgm:prSet presAssocID="{072375A4-17CB-406C-8DB3-91C31C3FB78D}" presName="gear3" presStyleLbl="node1" presStyleIdx="2" presStyleCnt="3" custScaleX="132346" custScaleY="126336"/>
      <dgm:spPr/>
      <dgm:t>
        <a:bodyPr/>
        <a:lstStyle/>
        <a:p>
          <a:endParaRPr lang="ru-RU"/>
        </a:p>
      </dgm:t>
    </dgm:pt>
    <dgm:pt modelId="{4EAA7332-5914-4165-A4DA-C4709CF11D31}" type="pres">
      <dgm:prSet presAssocID="{072375A4-17CB-406C-8DB3-91C31C3FB78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28066-8C2F-4324-88F0-97A9D37F4288}" type="pres">
      <dgm:prSet presAssocID="{072375A4-17CB-406C-8DB3-91C31C3FB78D}" presName="gear3srcNode" presStyleLbl="node1" presStyleIdx="2" presStyleCnt="3"/>
      <dgm:spPr/>
      <dgm:t>
        <a:bodyPr/>
        <a:lstStyle/>
        <a:p>
          <a:endParaRPr lang="ru-RU"/>
        </a:p>
      </dgm:t>
    </dgm:pt>
    <dgm:pt modelId="{C8037FA8-DFB6-42EF-811C-E28248B8EEC1}" type="pres">
      <dgm:prSet presAssocID="{072375A4-17CB-406C-8DB3-91C31C3FB78D}" presName="gear3dstNode" presStyleLbl="node1" presStyleIdx="2" presStyleCnt="3"/>
      <dgm:spPr/>
      <dgm:t>
        <a:bodyPr/>
        <a:lstStyle/>
        <a:p>
          <a:endParaRPr lang="ru-RU"/>
        </a:p>
      </dgm:t>
    </dgm:pt>
    <dgm:pt modelId="{FDBCC1A5-6D44-4126-B283-8B2D60F7EEDF}" type="pres">
      <dgm:prSet presAssocID="{BF9EF45C-9CCC-4BF7-9B60-24EAC88CB76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C29B7B0D-E76A-4704-BF06-DE034DEFADAA}" type="pres">
      <dgm:prSet presAssocID="{DFB0CBEC-684D-49EE-BFBD-000B87EF5ACF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BE2C9AE8-8743-4699-B8F0-A1F910698CEB}" type="pres">
      <dgm:prSet presAssocID="{DDADCF9D-5B0E-4FDD-8023-D5A43664FB1B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0C5E283-5F2D-4508-86AC-D4A563D16C06}" type="presOf" srcId="{F979C0E2-E9B7-4715-BC25-9BD5D9247173}" destId="{D4806C0E-481F-45B0-B59F-18EC8F526D7D}" srcOrd="0" destOrd="0" presId="urn:microsoft.com/office/officeart/2005/8/layout/gear1"/>
    <dgm:cxn modelId="{B06E4044-6C36-4550-86B8-4CD6775D7D84}" srcId="{F979C0E2-E9B7-4715-BC25-9BD5D9247173}" destId="{072375A4-17CB-406C-8DB3-91C31C3FB78D}" srcOrd="2" destOrd="0" parTransId="{30548F29-88E7-43F2-9C81-B10E85855AB6}" sibTransId="{DDADCF9D-5B0E-4FDD-8023-D5A43664FB1B}"/>
    <dgm:cxn modelId="{923F7173-DF0D-45E5-AFF7-A247FB0D8E62}" type="presOf" srcId="{C4B26E0F-89F6-4561-B111-959ABAAFBAC0}" destId="{24BC142E-2D4D-4BD3-B7D3-8879A3541D03}" srcOrd="1" destOrd="0" presId="urn:microsoft.com/office/officeart/2005/8/layout/gear1"/>
    <dgm:cxn modelId="{3BDEBF0E-0F8C-4825-81D5-5EA1BC9A366A}" type="presOf" srcId="{072375A4-17CB-406C-8DB3-91C31C3FB78D}" destId="{B6028066-8C2F-4324-88F0-97A9D37F4288}" srcOrd="2" destOrd="0" presId="urn:microsoft.com/office/officeart/2005/8/layout/gear1"/>
    <dgm:cxn modelId="{2EF1D635-75D2-4EC7-8334-2D59AD948B53}" type="presOf" srcId="{B4652D4A-C96F-4C4D-A246-060AC1D35D1A}" destId="{7C1630F7-5084-4A1C-B065-43E20E128100}" srcOrd="2" destOrd="0" presId="urn:microsoft.com/office/officeart/2005/8/layout/gear1"/>
    <dgm:cxn modelId="{A03A0376-ABCA-4B38-9EC0-0C3E9AFE7C62}" type="presOf" srcId="{072375A4-17CB-406C-8DB3-91C31C3FB78D}" destId="{4EAA7332-5914-4165-A4DA-C4709CF11D31}" srcOrd="1" destOrd="0" presId="urn:microsoft.com/office/officeart/2005/8/layout/gear1"/>
    <dgm:cxn modelId="{F291A161-E70F-4147-B799-9013F7194056}" type="presOf" srcId="{DFB0CBEC-684D-49EE-BFBD-000B87EF5ACF}" destId="{C29B7B0D-E76A-4704-BF06-DE034DEFADAA}" srcOrd="0" destOrd="0" presId="urn:microsoft.com/office/officeart/2005/8/layout/gear1"/>
    <dgm:cxn modelId="{C689CCA5-8EA1-4318-9F64-74EE74C67828}" type="presOf" srcId="{B4652D4A-C96F-4C4D-A246-060AC1D35D1A}" destId="{A42F9102-DFDC-49E5-8E51-EFEF88B0A8DE}" srcOrd="1" destOrd="0" presId="urn:microsoft.com/office/officeart/2005/8/layout/gear1"/>
    <dgm:cxn modelId="{53B1D90F-E6FB-43D6-A69D-B3C11DF841FF}" type="presOf" srcId="{B4652D4A-C96F-4C4D-A246-060AC1D35D1A}" destId="{F5AC0C1A-8EA3-43A7-834A-BA6BE0AA77DA}" srcOrd="0" destOrd="0" presId="urn:microsoft.com/office/officeart/2005/8/layout/gear1"/>
    <dgm:cxn modelId="{785C9C8E-D43D-4AC8-80BE-F61377736F11}" type="presOf" srcId="{072375A4-17CB-406C-8DB3-91C31C3FB78D}" destId="{125D2BA8-95C2-4E8B-9F12-F772E1AD269D}" srcOrd="0" destOrd="0" presId="urn:microsoft.com/office/officeart/2005/8/layout/gear1"/>
    <dgm:cxn modelId="{DFB19844-B3D9-4A3E-9B57-C7BF1A3405DD}" type="presOf" srcId="{C4B26E0F-89F6-4561-B111-959ABAAFBAC0}" destId="{216A4247-BE81-4CEC-97FB-34518180F4EA}" srcOrd="2" destOrd="0" presId="urn:microsoft.com/office/officeart/2005/8/layout/gear1"/>
    <dgm:cxn modelId="{C18795F8-3748-4C79-A7E5-B4555E986037}" type="presOf" srcId="{DDADCF9D-5B0E-4FDD-8023-D5A43664FB1B}" destId="{BE2C9AE8-8743-4699-B8F0-A1F910698CEB}" srcOrd="0" destOrd="0" presId="urn:microsoft.com/office/officeart/2005/8/layout/gear1"/>
    <dgm:cxn modelId="{1A14C41B-7212-4EB3-A130-C2860EB69B58}" type="presOf" srcId="{BF9EF45C-9CCC-4BF7-9B60-24EAC88CB763}" destId="{FDBCC1A5-6D44-4126-B283-8B2D60F7EEDF}" srcOrd="0" destOrd="0" presId="urn:microsoft.com/office/officeart/2005/8/layout/gear1"/>
    <dgm:cxn modelId="{B04F3919-09CB-461B-87D0-9D8DA255FFBE}" type="presOf" srcId="{C4B26E0F-89F6-4561-B111-959ABAAFBAC0}" destId="{8818A30C-78C3-46DA-9B5C-37D5CD4AB857}" srcOrd="0" destOrd="0" presId="urn:microsoft.com/office/officeart/2005/8/layout/gear1"/>
    <dgm:cxn modelId="{FE6E4FE2-9B5B-4D6F-84DE-3FA5BE06B27B}" srcId="{F979C0E2-E9B7-4715-BC25-9BD5D9247173}" destId="{C4B26E0F-89F6-4561-B111-959ABAAFBAC0}" srcOrd="0" destOrd="0" parTransId="{B6BA64B1-A592-49D2-AA88-D7635523B658}" sibTransId="{BF9EF45C-9CCC-4BF7-9B60-24EAC88CB763}"/>
    <dgm:cxn modelId="{614C12BE-6497-4A90-BE84-7A9F66DB92F2}" type="presOf" srcId="{072375A4-17CB-406C-8DB3-91C31C3FB78D}" destId="{C8037FA8-DFB6-42EF-811C-E28248B8EEC1}" srcOrd="3" destOrd="0" presId="urn:microsoft.com/office/officeart/2005/8/layout/gear1"/>
    <dgm:cxn modelId="{5685051D-95E9-4225-9487-B090380D07E1}" srcId="{F979C0E2-E9B7-4715-BC25-9BD5D9247173}" destId="{B4652D4A-C96F-4C4D-A246-060AC1D35D1A}" srcOrd="1" destOrd="0" parTransId="{72496140-12D0-40C1-A1C5-16BCC318164E}" sibTransId="{DFB0CBEC-684D-49EE-BFBD-000B87EF5ACF}"/>
    <dgm:cxn modelId="{89E9D31E-7E6C-4A44-9ED2-FF6599C71C3F}" type="presParOf" srcId="{D4806C0E-481F-45B0-B59F-18EC8F526D7D}" destId="{8818A30C-78C3-46DA-9B5C-37D5CD4AB857}" srcOrd="0" destOrd="0" presId="urn:microsoft.com/office/officeart/2005/8/layout/gear1"/>
    <dgm:cxn modelId="{E3EAEA36-C187-4E02-80B2-63B790D82DE0}" type="presParOf" srcId="{D4806C0E-481F-45B0-B59F-18EC8F526D7D}" destId="{24BC142E-2D4D-4BD3-B7D3-8879A3541D03}" srcOrd="1" destOrd="0" presId="urn:microsoft.com/office/officeart/2005/8/layout/gear1"/>
    <dgm:cxn modelId="{857FFA23-3891-4BA8-BE9F-1C2B94492743}" type="presParOf" srcId="{D4806C0E-481F-45B0-B59F-18EC8F526D7D}" destId="{216A4247-BE81-4CEC-97FB-34518180F4EA}" srcOrd="2" destOrd="0" presId="urn:microsoft.com/office/officeart/2005/8/layout/gear1"/>
    <dgm:cxn modelId="{03B5F8C5-ADFC-472F-960E-EFB72583B92D}" type="presParOf" srcId="{D4806C0E-481F-45B0-B59F-18EC8F526D7D}" destId="{F5AC0C1A-8EA3-43A7-834A-BA6BE0AA77DA}" srcOrd="3" destOrd="0" presId="urn:microsoft.com/office/officeart/2005/8/layout/gear1"/>
    <dgm:cxn modelId="{86004AA3-59C1-4C85-952A-1DFC219DCCA2}" type="presParOf" srcId="{D4806C0E-481F-45B0-B59F-18EC8F526D7D}" destId="{A42F9102-DFDC-49E5-8E51-EFEF88B0A8DE}" srcOrd="4" destOrd="0" presId="urn:microsoft.com/office/officeart/2005/8/layout/gear1"/>
    <dgm:cxn modelId="{0F95F733-BF0F-4C51-93D0-18FD0B2A2372}" type="presParOf" srcId="{D4806C0E-481F-45B0-B59F-18EC8F526D7D}" destId="{7C1630F7-5084-4A1C-B065-43E20E128100}" srcOrd="5" destOrd="0" presId="urn:microsoft.com/office/officeart/2005/8/layout/gear1"/>
    <dgm:cxn modelId="{E91D70F2-0973-410E-8F90-CDA47078305F}" type="presParOf" srcId="{D4806C0E-481F-45B0-B59F-18EC8F526D7D}" destId="{125D2BA8-95C2-4E8B-9F12-F772E1AD269D}" srcOrd="6" destOrd="0" presId="urn:microsoft.com/office/officeart/2005/8/layout/gear1"/>
    <dgm:cxn modelId="{27081BEE-786A-4F3C-BE44-D0DA69C693AE}" type="presParOf" srcId="{D4806C0E-481F-45B0-B59F-18EC8F526D7D}" destId="{4EAA7332-5914-4165-A4DA-C4709CF11D31}" srcOrd="7" destOrd="0" presId="urn:microsoft.com/office/officeart/2005/8/layout/gear1"/>
    <dgm:cxn modelId="{8AFFF920-B585-44E6-A687-71541B2768B1}" type="presParOf" srcId="{D4806C0E-481F-45B0-B59F-18EC8F526D7D}" destId="{B6028066-8C2F-4324-88F0-97A9D37F4288}" srcOrd="8" destOrd="0" presId="urn:microsoft.com/office/officeart/2005/8/layout/gear1"/>
    <dgm:cxn modelId="{08490A7B-5306-4256-8E92-E85C542439C6}" type="presParOf" srcId="{D4806C0E-481F-45B0-B59F-18EC8F526D7D}" destId="{C8037FA8-DFB6-42EF-811C-E28248B8EEC1}" srcOrd="9" destOrd="0" presId="urn:microsoft.com/office/officeart/2005/8/layout/gear1"/>
    <dgm:cxn modelId="{7ED998A8-F30B-427D-B28F-DFCD7D1BE59E}" type="presParOf" srcId="{D4806C0E-481F-45B0-B59F-18EC8F526D7D}" destId="{FDBCC1A5-6D44-4126-B283-8B2D60F7EEDF}" srcOrd="10" destOrd="0" presId="urn:microsoft.com/office/officeart/2005/8/layout/gear1"/>
    <dgm:cxn modelId="{3F1F09EF-B81B-49B6-A945-F030DFAFF36D}" type="presParOf" srcId="{D4806C0E-481F-45B0-B59F-18EC8F526D7D}" destId="{C29B7B0D-E76A-4704-BF06-DE034DEFADAA}" srcOrd="11" destOrd="0" presId="urn:microsoft.com/office/officeart/2005/8/layout/gear1"/>
    <dgm:cxn modelId="{A300F078-1431-4F5D-BFEB-1757B2648083}" type="presParOf" srcId="{D4806C0E-481F-45B0-B59F-18EC8F526D7D}" destId="{BE2C9AE8-8743-4699-B8F0-A1F910698CE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8A30C-78C3-46DA-9B5C-37D5CD4AB857}">
      <dsp:nvSpPr>
        <dsp:cNvPr id="0" name=""/>
        <dsp:cNvSpPr/>
      </dsp:nvSpPr>
      <dsp:spPr>
        <a:xfrm>
          <a:off x="2673214" y="2339524"/>
          <a:ext cx="2671781" cy="2671781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прощение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210361" y="2965376"/>
        <a:ext cx="1597487" cy="1373351"/>
      </dsp:txXfrm>
    </dsp:sp>
    <dsp:sp modelId="{F5AC0C1A-8EA3-43A7-834A-BA6BE0AA77DA}">
      <dsp:nvSpPr>
        <dsp:cNvPr id="0" name=""/>
        <dsp:cNvSpPr/>
      </dsp:nvSpPr>
      <dsp:spPr>
        <a:xfrm>
          <a:off x="794870" y="1578474"/>
          <a:ext cx="2752750" cy="2202188"/>
        </a:xfrm>
        <a:prstGeom prst="gear6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4">
              <a:hueOff val="8617942"/>
              <a:satOff val="-21801"/>
              <a:lumOff val="98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терпение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429308" y="2136232"/>
        <a:ext cx="1483874" cy="1086672"/>
      </dsp:txXfrm>
    </dsp:sp>
    <dsp:sp modelId="{125D2BA8-95C2-4E8B-9F12-F772E1AD269D}">
      <dsp:nvSpPr>
        <dsp:cNvPr id="0" name=""/>
        <dsp:cNvSpPr/>
      </dsp:nvSpPr>
      <dsp:spPr>
        <a:xfrm rot="20700000">
          <a:off x="1926787" y="137703"/>
          <a:ext cx="2561556" cy="2363372"/>
        </a:xfrm>
        <a:prstGeom prst="gear6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4">
              <a:hueOff val="17235884"/>
              <a:satOff val="-43603"/>
              <a:lumOff val="196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любовь</a:t>
          </a:r>
          <a:endParaRPr lang="ru-RU" sz="2400" b="1" kern="1200" dirty="0">
            <a:solidFill>
              <a:schemeClr val="bg1"/>
            </a:solidFill>
          </a:endParaRPr>
        </a:p>
      </dsp:txBody>
      <dsp:txXfrm rot="-20700000">
        <a:off x="2500367" y="644305"/>
        <a:ext cx="1414398" cy="1350168"/>
      </dsp:txXfrm>
    </dsp:sp>
    <dsp:sp modelId="{FDBCC1A5-6D44-4126-B283-8B2D60F7EEDF}">
      <dsp:nvSpPr>
        <dsp:cNvPr id="0" name=""/>
        <dsp:cNvSpPr/>
      </dsp:nvSpPr>
      <dsp:spPr>
        <a:xfrm>
          <a:off x="2523696" y="1932164"/>
          <a:ext cx="3419879" cy="3419879"/>
        </a:xfrm>
        <a:prstGeom prst="circularArrow">
          <a:avLst>
            <a:gd name="adj1" fmla="val 4688"/>
            <a:gd name="adj2" fmla="val 299029"/>
            <a:gd name="adj3" fmla="val 2530015"/>
            <a:gd name="adj4" fmla="val 15831758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9B7B0D-E76A-4704-BF06-DE034DEFADAA}">
      <dsp:nvSpPr>
        <dsp:cNvPr id="0" name=""/>
        <dsp:cNvSpPr/>
      </dsp:nvSpPr>
      <dsp:spPr>
        <a:xfrm>
          <a:off x="823175" y="1275227"/>
          <a:ext cx="2484756" cy="248475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8617942"/>
              <a:satOff val="-21801"/>
              <a:lumOff val="98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2C9AE8-8743-4699-B8F0-A1F910698CEB}">
      <dsp:nvSpPr>
        <dsp:cNvPr id="0" name=""/>
        <dsp:cNvSpPr/>
      </dsp:nvSpPr>
      <dsp:spPr>
        <a:xfrm>
          <a:off x="1815257" y="-52400"/>
          <a:ext cx="2679067" cy="267906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17235884"/>
              <a:satOff val="-43603"/>
              <a:lumOff val="196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C15B7-9CA6-4A27-B682-9AF9F223A492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E1AFB-4B05-450F-B6CD-D4FEC2C3B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6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1AFB-4B05-450F-B6CD-D4FEC2C3B7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1AFB-4B05-450F-B6CD-D4FEC2C3B7B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audio" Target="file:///C:\Documents%20and%20Settings\Admin\&#1056;&#1072;&#1073;&#1086;&#1095;&#1080;&#1081;%20&#1089;&#1090;&#1086;&#1083;\&#1053;&#1086;&#1074;&#1072;&#1103;%20&#1087;&#1072;&#1087;&#1082;&#1072;\&#1086;&#1076;&#1080;&#1085;&#1086;&#1082;&#1080;&#1081;&#8230;.mp3" TargetMode="External"/><Relationship Id="rId1" Type="http://schemas.microsoft.com/office/2007/relationships/media" Target="file:///C:\Documents%20and%20Settings\Admin\&#1056;&#1072;&#1073;&#1086;&#1095;&#1080;&#1081;%20&#1089;&#1090;&#1086;&#1083;\&#1053;&#1086;&#1074;&#1072;&#1103;%20&#1087;&#1072;&#1087;&#1082;&#1072;\&#1086;&#1076;&#1080;&#1085;&#1086;&#1082;&#1080;&#1081;&#8230;.mp3" TargetMode="Externa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mir.ru/wp-content/uploads/2009/06/untitle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009_35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764704"/>
            <a:ext cx="6357982" cy="360998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Классный час</a:t>
            </a:r>
            <a:b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«Толерантность    и мы!»</a:t>
            </a:r>
            <a:endParaRPr lang="ru-RU" sz="5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«выйдите те, 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День рождения весной…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 В имени есть буква «И»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3. Волосы ниже плеч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4. Живёт в частном доме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5. Кто любит мороженое.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Конфликт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Из-за чего разгорается конфликт?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В большинстве случаев конфликт можно ИЗБЕЖАТЬ!</a:t>
            </a:r>
          </a:p>
          <a:p>
            <a:pPr algn="ctr"/>
            <a:r>
              <a:rPr lang="ru-RU" dirty="0" smtClean="0"/>
              <a:t>Но если случился конфликт, нужно:</a:t>
            </a:r>
          </a:p>
          <a:p>
            <a:pPr algn="ctr">
              <a:buNone/>
            </a:pPr>
            <a:r>
              <a:rPr lang="ru-RU" dirty="0" smtClean="0"/>
              <a:t>1. Слушать!</a:t>
            </a:r>
          </a:p>
          <a:p>
            <a:pPr algn="ctr">
              <a:buNone/>
            </a:pPr>
            <a:r>
              <a:rPr lang="ru-RU" dirty="0" smtClean="0"/>
              <a:t>2. Не оскорблять!</a:t>
            </a:r>
          </a:p>
          <a:p>
            <a:pPr algn="ctr">
              <a:buNone/>
            </a:pPr>
            <a:r>
              <a:rPr lang="ru-RU" dirty="0" smtClean="0"/>
              <a:t>3. Предлагать несколько решений конфликта!</a:t>
            </a:r>
          </a:p>
          <a:p>
            <a:pPr algn="ctr">
              <a:buNone/>
            </a:pPr>
            <a:r>
              <a:rPr lang="ru-RU" dirty="0" smtClean="0"/>
              <a:t>4. Говорите о сути дела!</a:t>
            </a:r>
            <a:endParaRPr lang="ru-RU" dirty="0"/>
          </a:p>
        </p:txBody>
      </p:sp>
      <p:pic>
        <p:nvPicPr>
          <p:cNvPr id="5122" name="Picture 2" descr="C:\Documents and Settings\user.ASUS\Local Settings\Temporary Internet Files\Content.IE5\FVU3ULQ7\MPj040893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57166"/>
            <a:ext cx="2000264" cy="2010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GE009_35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80781" y="2071678"/>
            <a:ext cx="60356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 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сотрудничество!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5288" y="260350"/>
            <a:ext cx="8280400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Теперь, когда мы научились</a:t>
            </a:r>
            <a:b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Летать по воздуху, как птицы,</a:t>
            </a:r>
            <a:b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Плавать под водой, как рыбы,</a:t>
            </a:r>
            <a:b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Нам не хватает только одного:</a:t>
            </a:r>
            <a:b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Научиться жить на земле, как люди.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ru-RU" sz="3200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12160" y="5445224"/>
            <a:ext cx="1992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dirty="0"/>
              <a:t>Б. Шоу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GE009_35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85794"/>
          </a:xfrm>
        </p:spPr>
        <p:txBody>
          <a:bodyPr/>
          <a:lstStyle/>
          <a:p>
            <a:r>
              <a:rPr lang="ru-RU" dirty="0" smtClean="0"/>
              <a:t>Притча «Ладная семья»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85918" y="857232"/>
          <a:ext cx="592935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Овал 5"/>
          <p:cNvSpPr/>
          <p:nvPr/>
        </p:nvSpPr>
        <p:spPr>
          <a:xfrm>
            <a:off x="179512" y="3717032"/>
            <a:ext cx="2376264" cy="2448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21088"/>
            <a:ext cx="2007281" cy="132343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одинокий…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7884368" y="5661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86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Толерантность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188913"/>
            <a:ext cx="80645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>
                <a:solidFill>
                  <a:schemeClr val="tx2"/>
                </a:solidFill>
              </a:rPr>
              <a:t>Толерантность</a:t>
            </a:r>
          </a:p>
        </p:txBody>
      </p:sp>
      <p:pic>
        <p:nvPicPr>
          <p:cNvPr id="2055" name="Picture 7" descr="Картинка 26 из 453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1268413"/>
            <a:ext cx="5400675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68313" y="188913"/>
            <a:ext cx="7740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Толерантность –</a:t>
            </a:r>
          </a:p>
          <a:p>
            <a:r>
              <a:rPr lang="ru-RU" sz="3600" b="1" i="1" dirty="0">
                <a:solidFill>
                  <a:srgbClr val="FF0000"/>
                </a:solidFill>
              </a:rPr>
              <a:t>слово заимствованное,</a:t>
            </a:r>
          </a:p>
          <a:p>
            <a:r>
              <a:rPr lang="ru-RU" sz="3600" b="1" i="1" dirty="0">
                <a:solidFill>
                  <a:srgbClr val="FF0000"/>
                </a:solidFill>
              </a:rPr>
              <a:t>а поэтому мало понятное.</a:t>
            </a:r>
          </a:p>
          <a:p>
            <a:r>
              <a:rPr lang="ru-RU" sz="3600" b="1" i="1" dirty="0">
                <a:solidFill>
                  <a:srgbClr val="FF0000"/>
                </a:solidFill>
              </a:rPr>
              <a:t>Ближайшие синонимы: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 rot="-1297116">
            <a:off x="606425" y="3025775"/>
            <a:ext cx="3275013" cy="1535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6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терпимость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-1763068">
            <a:off x="1144588" y="3157538"/>
            <a:ext cx="7559675" cy="1541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71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уважение к чужому мнению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rot="-1194638">
            <a:off x="4808538" y="4119563"/>
            <a:ext cx="3646487" cy="1993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5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лояльность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chemeClr val="tx2"/>
                </a:solidFill>
                <a:latin typeface="Monotype Corsiva" pitchFamily="66" charset="0"/>
              </a:rPr>
              <a:t>16 ноября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000" smtClean="0">
                <a:solidFill>
                  <a:schemeClr val="tx2"/>
                </a:solidFill>
                <a:latin typeface="Monotype Corsiva" pitchFamily="66" charset="0"/>
              </a:rPr>
              <a:t>Международный </a:t>
            </a:r>
          </a:p>
          <a:p>
            <a:pPr algn="ctr">
              <a:buFont typeface="Arial" charset="0"/>
              <a:buNone/>
            </a:pPr>
            <a:r>
              <a:rPr lang="ru-RU" sz="6000" smtClean="0">
                <a:solidFill>
                  <a:schemeClr val="tx2"/>
                </a:solidFill>
                <a:latin typeface="Monotype Corsiva" pitchFamily="66" charset="0"/>
              </a:rPr>
              <a:t>День Толерантности</a:t>
            </a:r>
          </a:p>
        </p:txBody>
      </p:sp>
      <p:pic>
        <p:nvPicPr>
          <p:cNvPr id="8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3573463"/>
            <a:ext cx="3240087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ru-RU" dirty="0" smtClean="0"/>
              <a:t>История </a:t>
            </a:r>
            <a:r>
              <a:rPr lang="ru-RU" dirty="0" err="1" smtClean="0"/>
              <a:t>толератности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340768"/>
            <a:ext cx="4348336" cy="4846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рубеже 18-19 веков во Франции жил некто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Талейран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Перигор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князь. Он отличался тем, что при разных правительствах оставался министром иностранных дел. Его особый талант был в том, что он умел учитывать настроения окружающих, уважать их, решать проблему, ища различные оптимальные(т.е. удобные для всех) выходы из сложившийся ситуации.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200px-Talleyrand-perig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3497558" cy="439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ТЕРПИМОСТЬ –способность терпеть что-то или кого-то, быть выдержанным, выносливым, уметь мириться с существованием чего-либо, кого-либо, считаться с мнением других.</a:t>
            </a:r>
          </a:p>
          <a:p>
            <a:endParaRPr lang="ru-RU" dirty="0" smtClean="0"/>
          </a:p>
          <a:p>
            <a:r>
              <a:rPr lang="ru-RU" dirty="0" smtClean="0"/>
              <a:t>ТОЛЕРАНТНОСТЬ – УВАЖЕНИЕ, ПРИНЯТИЕ ЛЮДЕЙ, КАКИМИ БЫ ОТЛИЧНЫМИ ОТ НАС ОНИ НЕ БЫЛИ. Люди разные, это нужно понимать и принимать. </a:t>
            </a:r>
          </a:p>
          <a:p>
            <a:r>
              <a:rPr lang="ru-RU" b="1" i="1" dirty="0" smtClean="0"/>
              <a:t>Человек имеет право быть ДРУГИМ!!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61436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Толерантность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E009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 Что такое </a:t>
            </a:r>
            <a:r>
              <a:rPr lang="ru-RU" dirty="0" err="1" smtClean="0"/>
              <a:t>пазлы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2052" name="Picture 4" descr="C:\Documents and Settings\user.ASUS\Мои документы\Мои рисунки\Организатор клипов (Microsoft)\j029920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7286676" cy="5538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260</Words>
  <Application>Microsoft Office PowerPoint</Application>
  <PresentationFormat>Экран (4:3)</PresentationFormat>
  <Paragraphs>58</Paragraphs>
  <Slides>12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Классный час  «Толерантность    и мы!»</vt:lpstr>
      <vt:lpstr>Презентация PowerPoint</vt:lpstr>
      <vt:lpstr>Притча «Ладная семья»</vt:lpstr>
      <vt:lpstr>Толерантность</vt:lpstr>
      <vt:lpstr>Презентация PowerPoint</vt:lpstr>
      <vt:lpstr>16 ноября</vt:lpstr>
      <vt:lpstr>История толератности</vt:lpstr>
      <vt:lpstr>Презентация PowerPoint</vt:lpstr>
      <vt:lpstr> Что такое пазлы?</vt:lpstr>
      <vt:lpstr>Игра «выйдите те, …»</vt:lpstr>
      <vt:lpstr>Конфликт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«Толерантность    и мы!»</dc:title>
  <cp:lastModifiedBy>Школа</cp:lastModifiedBy>
  <cp:revision>52</cp:revision>
  <dcterms:modified xsi:type="dcterms:W3CDTF">2013-09-20T07:04:01Z</dcterms:modified>
</cp:coreProperties>
</file>